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7">
  <p:sldMasterIdLst>
    <p:sldMasterId id="2147483997" r:id="rId4"/>
    <p:sldMasterId id="2147484207" r:id="rId5"/>
    <p:sldMasterId id="2147484784" r:id="rId6"/>
  </p:sldMasterIdLst>
  <p:notesMasterIdLst>
    <p:notesMasterId r:id="rId41"/>
  </p:notesMasterIdLst>
  <p:handoutMasterIdLst>
    <p:handoutMasterId r:id="rId42"/>
  </p:handoutMasterIdLst>
  <p:sldIdLst>
    <p:sldId id="2146846671" r:id="rId7"/>
    <p:sldId id="2147469650" r:id="rId8"/>
    <p:sldId id="2147469644" r:id="rId9"/>
    <p:sldId id="2147469645" r:id="rId10"/>
    <p:sldId id="2147469675" r:id="rId11"/>
    <p:sldId id="2147469654" r:id="rId12"/>
    <p:sldId id="2147469655" r:id="rId13"/>
    <p:sldId id="2147469657" r:id="rId14"/>
    <p:sldId id="2147469652" r:id="rId15"/>
    <p:sldId id="2147469656" r:id="rId16"/>
    <p:sldId id="2147469646" r:id="rId17"/>
    <p:sldId id="2147469658" r:id="rId18"/>
    <p:sldId id="2147469659" r:id="rId19"/>
    <p:sldId id="2147469672" r:id="rId20"/>
    <p:sldId id="2147469673" r:id="rId21"/>
    <p:sldId id="2147469647" r:id="rId22"/>
    <p:sldId id="2147469660" r:id="rId23"/>
    <p:sldId id="2147469666" r:id="rId24"/>
    <p:sldId id="2147469661" r:id="rId25"/>
    <p:sldId id="2147469670" r:id="rId26"/>
    <p:sldId id="2147469669" r:id="rId27"/>
    <p:sldId id="2147469668" r:id="rId28"/>
    <p:sldId id="2147469667" r:id="rId29"/>
    <p:sldId id="2147469671" r:id="rId30"/>
    <p:sldId id="2147469648" r:id="rId31"/>
    <p:sldId id="2147469651" r:id="rId32"/>
    <p:sldId id="2147469662" r:id="rId33"/>
    <p:sldId id="2147469663" r:id="rId34"/>
    <p:sldId id="2147469653" r:id="rId35"/>
    <p:sldId id="2147469664" r:id="rId36"/>
    <p:sldId id="2147469665" r:id="rId37"/>
    <p:sldId id="2147469674" r:id="rId38"/>
    <p:sldId id="2147469649" r:id="rId39"/>
    <p:sldId id="21474696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F9F5421-C0FA-234A-ABA2-F91913144DF2}">
          <p14:sldIdLst>
            <p14:sldId id="2146846671"/>
            <p14:sldId id="2147469650"/>
          </p14:sldIdLst>
        </p14:section>
        <p14:section name="Introduction" id="{495130E6-27C0-47E5-A0FE-29D7D2531BF5}">
          <p14:sldIdLst>
            <p14:sldId id="2147469644"/>
          </p14:sldIdLst>
        </p14:section>
        <p14:section name="ELI5" id="{FEA73749-EA24-435E-B8E2-36F680D7C77E}">
          <p14:sldIdLst>
            <p14:sldId id="2147469645"/>
            <p14:sldId id="2147469675"/>
            <p14:sldId id="2147469654"/>
            <p14:sldId id="2147469655"/>
            <p14:sldId id="2147469657"/>
            <p14:sldId id="2147469652"/>
            <p14:sldId id="2147469656"/>
          </p14:sldIdLst>
        </p14:section>
        <p14:section name="Global Interpretation Methods" id="{F3DD5A84-B05E-4E25-95CE-74B8FDB8B96F}">
          <p14:sldIdLst>
            <p14:sldId id="2147469646"/>
            <p14:sldId id="2147469658"/>
            <p14:sldId id="2147469659"/>
            <p14:sldId id="2147469672"/>
            <p14:sldId id="2147469673"/>
            <p14:sldId id="2147469647"/>
            <p14:sldId id="2147469660"/>
            <p14:sldId id="2147469666"/>
            <p14:sldId id="2147469661"/>
            <p14:sldId id="2147469670"/>
            <p14:sldId id="2147469669"/>
            <p14:sldId id="2147469668"/>
            <p14:sldId id="2147469667"/>
            <p14:sldId id="2147469671"/>
          </p14:sldIdLst>
        </p14:section>
        <p14:section name="Local Interpretation Methods" id="{4A6FE5C1-9A77-4D23-99F8-6E8A3FB6B9F4}">
          <p14:sldIdLst>
            <p14:sldId id="2147469648"/>
            <p14:sldId id="2147469651"/>
            <p14:sldId id="2147469662"/>
            <p14:sldId id="2147469663"/>
            <p14:sldId id="2147469653"/>
            <p14:sldId id="2147469664"/>
            <p14:sldId id="2147469665"/>
            <p14:sldId id="2147469674"/>
          </p14:sldIdLst>
        </p14:section>
        <p14:section name="References" id="{68CB2F70-BB65-4FF2-A9FC-82801FB1A9B1}">
          <p14:sldIdLst>
            <p14:sldId id="2147469649"/>
          </p14:sldIdLst>
        </p14:section>
        <p14:section name="Thank You" id="{F9DBA6D2-57D4-0246-9C78-BCD9AC3251E5}">
          <p14:sldIdLst>
            <p14:sldId id="2147469643"/>
          </p14:sldIdLst>
        </p14:section>
      </p14:sectionLst>
    </p:ext>
    <p:ext uri="{EFAFB233-063F-42B5-8137-9DF3F51BA10A}">
      <p15:sldGuideLst xmlns:p15="http://schemas.microsoft.com/office/powerpoint/2012/main">
        <p15:guide id="1" orient="horz" pos="3864" userDrawn="1">
          <p15:clr>
            <a:srgbClr val="A4A3A4"/>
          </p15:clr>
        </p15:guide>
        <p15:guide id="2" orient="horz" pos="3048" userDrawn="1">
          <p15:clr>
            <a:srgbClr val="A4A3A4"/>
          </p15:clr>
        </p15:guide>
        <p15:guide id="3" orient="horz" pos="2520"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87931F-9F77-5779-B5FA-F6C5E485C2A4}" name="Piotr Gajos" initials="PG" userId="S::piotr_gajos@persistent.com::a60724b5-5b84-4b64-8b4b-ca625be277a5" providerId="AD"/>
  <p188:author id="{86E76021-813A-9681-9376-FBA3DE0D16DA}" name="Jamie Lanz" initials="JL" userId="S::jamie_lanz@persistent.com::ee56bae7-a44b-482a-ade1-dc97b35175ee" providerId="AD"/>
  <p188:author id="{5B2895BD-96FB-37D3-08A2-5689A260579B}" name="Aarti Somaiya" initials="AS" userId="S::aarti_somaiya@persistent.com::0558731b-92e2-486e-a925-54a3311ea7d2" providerId="AD"/>
  <p188:author id="{0E86A5CE-DB44-56B4-6327-5775544D34B4}" name="Emma Handler" initials="EH" userId="S::emma_handler@persistent.com::f23e72e7-6825-468d-b965-70068764e66e" providerId="AD"/>
  <p188:author id="{A4C43DD1-CB23-241E-D33F-149AC2E45E80}" name="Meeta Chopra" initials="MC" userId="S::meetac@chittlesoft.onmicrosoft.com::33a4d04d-f765-46d6-8476-6810c69addeb" providerId="AD"/>
  <p188:author id="{485C08EB-AF16-E8D3-5079-D313C7ECC630}" name="Daniel Chacko" initials="DC" userId="S::daniel_chacko@persistent.com::55f2943e-06d0-4adc-8b01-15dddce4af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Poornima More" initials="PM" lastIdx="55" clrIdx="6">
    <p:extLst>
      <p:ext uri="{19B8F6BF-5375-455C-9EA6-DF929625EA0E}">
        <p15:presenceInfo xmlns:p15="http://schemas.microsoft.com/office/powerpoint/2012/main" userId="Poornima More" providerId="None"/>
      </p:ext>
    </p:extLst>
  </p:cmAuthor>
  <p:cmAuthor id="1" name="Piotr Gajos" initials="PG" lastIdx="89" clrIdx="0">
    <p:extLst>
      <p:ext uri="{19B8F6BF-5375-455C-9EA6-DF929625EA0E}">
        <p15:presenceInfo xmlns:p15="http://schemas.microsoft.com/office/powerpoint/2012/main" userId="S::piotr_gajos@persistent.co.in::a60724b5-5b84-4b64-8b4b-ca625be277a5" providerId="AD"/>
      </p:ext>
    </p:extLst>
  </p:cmAuthor>
  <p:cmAuthor id="8" name="Rahul Shah" initials="RS [2]" lastIdx="53" clrIdx="7">
    <p:extLst>
      <p:ext uri="{19B8F6BF-5375-455C-9EA6-DF929625EA0E}">
        <p15:presenceInfo xmlns:p15="http://schemas.microsoft.com/office/powerpoint/2012/main" userId="Rahul Shah" providerId="None"/>
      </p:ext>
    </p:extLst>
  </p:cmAuthor>
  <p:cmAuthor id="2" name="Pankaj Dicholkar" initials="PD" lastIdx="45" clrIdx="1">
    <p:extLst>
      <p:ext uri="{19B8F6BF-5375-455C-9EA6-DF929625EA0E}">
        <p15:presenceInfo xmlns:p15="http://schemas.microsoft.com/office/powerpoint/2012/main" userId="S::pankajd@chittlesoft.onmicrosoft.com::973a90e5-58a8-4630-9e0e-8f3bc1686380" providerId="AD"/>
      </p:ext>
    </p:extLst>
  </p:cmAuthor>
  <p:cmAuthor id="3" name="Meeta Chopra" initials="MC" lastIdx="2" clrIdx="2">
    <p:extLst>
      <p:ext uri="{19B8F6BF-5375-455C-9EA6-DF929625EA0E}">
        <p15:presenceInfo xmlns:p15="http://schemas.microsoft.com/office/powerpoint/2012/main" userId="S::meetac@chittlesoft.onmicrosoft.com::33a4d04d-f765-46d6-8476-6810c69addeb" providerId="AD"/>
      </p:ext>
    </p:extLst>
  </p:cmAuthor>
  <p:cmAuthor id="4" name="Denise Chakranarayan" initials="DC" lastIdx="9" clrIdx="3">
    <p:extLst>
      <p:ext uri="{19B8F6BF-5375-455C-9EA6-DF929625EA0E}">
        <p15:presenceInfo xmlns:p15="http://schemas.microsoft.com/office/powerpoint/2012/main" userId="S::denisec@chittlesoft.co.in::c6b96344-b62c-4402-9cbd-252f04eef0f5" providerId="AD"/>
      </p:ext>
    </p:extLst>
  </p:cmAuthor>
  <p:cmAuthor id="5" name="Christian Slike" initials="CS" lastIdx="7" clrIdx="4">
    <p:extLst>
      <p:ext uri="{19B8F6BF-5375-455C-9EA6-DF929625EA0E}">
        <p15:presenceInfo xmlns:p15="http://schemas.microsoft.com/office/powerpoint/2012/main" userId="S::christian_slike@persistent.co.in::33ae1488-19de-461c-8307-64e9e7a26074" providerId="AD"/>
      </p:ext>
    </p:extLst>
  </p:cmAuthor>
  <p:cmAuthor id="6" name="Piotr Gajos" initials="PG [2]" lastIdx="30" clrIdx="5">
    <p:extLst>
      <p:ext uri="{19B8F6BF-5375-455C-9EA6-DF929625EA0E}">
        <p15:presenceInfo xmlns:p15="http://schemas.microsoft.com/office/powerpoint/2012/main" userId="S::piotr_gajos@persistent.com::a60724b5-5b84-4b64-8b4b-ca625be277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1AB44"/>
    <a:srgbClr val="00ADC7"/>
    <a:srgbClr val="3B383F"/>
    <a:srgbClr val="4D4D4D"/>
    <a:srgbClr val="79787F"/>
    <a:srgbClr val="AFAEB2"/>
    <a:srgbClr val="C9C9CC"/>
    <a:srgbClr val="5B5A5F"/>
    <a:srgbClr val="ECECEC"/>
    <a:srgbClr val="6AC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F760C4-E6FA-4F12-AF12-518F500D3C3F}" v="59" dt="2023-08-01T11:29:39.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guide orient="horz" pos="3864"/>
        <p:guide orient="horz" pos="3048"/>
        <p:guide orient="horz" pos="252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0FBFA-0615-4677-92A6-0CBABC8EF7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E2B274-4ACC-41E2-84B6-1B0D0DA1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BE2890-C02A-4D22-A0DE-23F99804D0FD}" type="datetimeFigureOut">
              <a:rPr lang="en-US" smtClean="0"/>
              <a:t>8/11/2023</a:t>
            </a:fld>
            <a:endParaRPr lang="en-US"/>
          </a:p>
        </p:txBody>
      </p:sp>
      <p:sp>
        <p:nvSpPr>
          <p:cNvPr id="4" name="Footer Placeholder 3">
            <a:extLst>
              <a:ext uri="{FF2B5EF4-FFF2-40B4-BE49-F238E27FC236}">
                <a16:creationId xmlns:a16="http://schemas.microsoft.com/office/drawing/2014/main" id="{A12F3396-FC82-4273-B225-DC50392DB3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D876F03-B34C-44E1-817B-4D40FA1612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EED075-F828-44D4-8289-37C8A1076F64}" type="slidenum">
              <a:rPr lang="en-US" smtClean="0"/>
              <a:t>‹#›</a:t>
            </a:fld>
            <a:endParaRPr lang="en-US"/>
          </a:p>
        </p:txBody>
      </p:sp>
    </p:spTree>
    <p:extLst>
      <p:ext uri="{BB962C8B-B14F-4D97-AF65-F5344CB8AC3E}">
        <p14:creationId xmlns:p14="http://schemas.microsoft.com/office/powerpoint/2010/main" val="1096688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38FED-BEF8-CD4E-8851-A10E3811CC8B}"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C5733-40DC-BA48-B475-D2F3167E4742}" type="slidenum">
              <a:rPr lang="en-US" smtClean="0"/>
              <a:t>‹#›</a:t>
            </a:fld>
            <a:endParaRPr lang="en-US"/>
          </a:p>
        </p:txBody>
      </p:sp>
    </p:spTree>
    <p:extLst>
      <p:ext uri="{BB962C8B-B14F-4D97-AF65-F5344CB8AC3E}">
        <p14:creationId xmlns:p14="http://schemas.microsoft.com/office/powerpoint/2010/main" val="29171428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Photo Lef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F1B8719-644F-40C0-B568-9FA61E2CC7E4}"/>
              </a:ext>
            </a:extLst>
          </p:cNvPr>
          <p:cNvSpPr/>
          <p:nvPr userDrawn="1"/>
        </p:nvSpPr>
        <p:spPr>
          <a:xfrm>
            <a:off x="0" y="1836000"/>
            <a:ext cx="6083999" cy="3117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836000"/>
            <a:ext cx="6084888" cy="3117600"/>
          </a:xfrm>
          <a:noFill/>
          <a:ln>
            <a:noFill/>
          </a:ln>
        </p:spPr>
        <p:txBody>
          <a:bodyPr lIns="1296000" tIns="1440000" rIns="720000" bIns="360000" anchor="t" anchorCtr="0">
            <a:normAutofit/>
          </a:bodyPr>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Deck Title (keep it short)</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950000"/>
            <a:ext cx="6084888" cy="813600"/>
          </a:xfrm>
          <a:prstGeom prst="rect">
            <a:avLst/>
          </a:prstGeom>
          <a:solidFill>
            <a:schemeClr val="tx1"/>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aphic 6">
            <a:extLst>
              <a:ext uri="{FF2B5EF4-FFF2-40B4-BE49-F238E27FC236}">
                <a16:creationId xmlns:a16="http://schemas.microsoft.com/office/drawing/2014/main" id="{C9AA7FCE-E741-49D9-B1CF-50336E73C715}"/>
              </a:ext>
            </a:extLst>
          </p:cNvPr>
          <p:cNvGrpSpPr/>
          <p:nvPr userDrawn="1"/>
        </p:nvGrpSpPr>
        <p:grpSpPr>
          <a:xfrm>
            <a:off x="729939" y="2361601"/>
            <a:ext cx="1949437" cy="439199"/>
            <a:chOff x="3721526" y="2201333"/>
            <a:chExt cx="1949437" cy="439199"/>
          </a:xfrm>
        </p:grpSpPr>
        <p:sp>
          <p:nvSpPr>
            <p:cNvPr id="14" name="Graphic 6">
              <a:extLst>
                <a:ext uri="{FF2B5EF4-FFF2-40B4-BE49-F238E27FC236}">
                  <a16:creationId xmlns:a16="http://schemas.microsoft.com/office/drawing/2014/main" id="{66C7B0D1-5994-4145-BE60-7A28DFC8B3BC}"/>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2"/>
            </a:solidFill>
            <a:ln w="3905"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E6E161B3-F246-40A7-8959-EC47B5798CA2}"/>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273172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Ros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126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Style 1)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p:nvPr>
        </p:nvSpPr>
        <p:spPr>
          <a:xfrm>
            <a:off x="359999" y="360000"/>
            <a:ext cx="11453941" cy="360000"/>
          </a:xfrm>
        </p:spPr>
        <p:txBody>
          <a:bodyPr/>
          <a:lstStyle>
            <a:lvl1pPr>
              <a:defRPr lang="en-US"/>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59998"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4240776"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8121554" y="1079999"/>
            <a:ext cx="3704400" cy="5228725"/>
          </a:xfrm>
        </p:spPr>
        <p:txBody>
          <a:bodyPr vert="horz" lIns="0" tIns="0" rIns="0" bIns="0" rtlCol="0">
            <a:noAutofit/>
          </a:bodyPr>
          <a:lstStyle>
            <a:lvl1pPr>
              <a:spcBef>
                <a:spcPts val="500"/>
              </a:spcBef>
              <a:defRPr lang="en-US" dirty="0"/>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AB3A5C24-8C28-5648-8B2A-CF4918741A6B}"/>
              </a:ext>
            </a:extLst>
          </p:cNvPr>
          <p:cNvSpPr>
            <a:spLocks noGrp="1"/>
          </p:cNvSpPr>
          <p:nvPr>
            <p:ph type="sldNum" sz="quarter" idx="12"/>
          </p:nvPr>
        </p:nvSpPr>
        <p:spPr/>
        <p:txBody>
          <a:bodyPr/>
          <a:lstStyle>
            <a:lvl1pPr>
              <a:defRPr lang="en-US" smtClean="0"/>
            </a:lvl1pPr>
          </a:lstStyle>
          <a:p>
            <a:fld id="{9A0F7689-66CB-EC4F-9B5C-9C3D3ED1F24F}" type="slidenum">
              <a:rPr lang="en-US" smtClean="0"/>
              <a:pPr/>
              <a:t>‹#›</a:t>
            </a:fld>
            <a:endParaRPr lang="en-US"/>
          </a:p>
        </p:txBody>
      </p:sp>
    </p:spTree>
    <p:extLst>
      <p:ext uri="{BB962C8B-B14F-4D97-AF65-F5344CB8AC3E}">
        <p14:creationId xmlns:p14="http://schemas.microsoft.com/office/powerpoint/2010/main" val="7130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4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14" name="Straight Connector 13">
            <a:extLst>
              <a:ext uri="{FF2B5EF4-FFF2-40B4-BE49-F238E27FC236}">
                <a16:creationId xmlns:a16="http://schemas.microsoft.com/office/drawing/2014/main" id="{E0AE41BC-A002-EF46-BADA-8851CD5BCC04}"/>
              </a:ext>
            </a:extLst>
          </p:cNvPr>
          <p:cNvCxnSpPr>
            <a:cxnSpLocks/>
          </p:cNvCxnSpPr>
          <p:nvPr userDrawn="1"/>
        </p:nvCxnSpPr>
        <p:spPr>
          <a:xfrm>
            <a:off x="360985"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95E4A1-CF6C-8549-B7F8-2F6837AA270C}"/>
              </a:ext>
            </a:extLst>
          </p:cNvPr>
          <p:cNvCxnSpPr>
            <a:cxnSpLocks/>
          </p:cNvCxnSpPr>
          <p:nvPr userDrawn="1"/>
        </p:nvCxnSpPr>
        <p:spPr>
          <a:xfrm>
            <a:off x="3271478"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D6CBF8-AB61-FF46-B3DD-477614F69FCC}"/>
              </a:ext>
            </a:extLst>
          </p:cNvPr>
          <p:cNvCxnSpPr>
            <a:cxnSpLocks/>
          </p:cNvCxnSpPr>
          <p:nvPr userDrawn="1"/>
        </p:nvCxnSpPr>
        <p:spPr>
          <a:xfrm>
            <a:off x="6181971"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884E31-3F24-3545-A4FE-8E176BBB15A0}"/>
              </a:ext>
            </a:extLst>
          </p:cNvPr>
          <p:cNvCxnSpPr>
            <a:cxnSpLocks/>
          </p:cNvCxnSpPr>
          <p:nvPr userDrawn="1"/>
        </p:nvCxnSpPr>
        <p:spPr>
          <a:xfrm>
            <a:off x="9092463"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299942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ox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3" y="1073149"/>
            <a:ext cx="11471619"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080000"/>
            <a:ext cx="11471619"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59999" y="1879200"/>
            <a:ext cx="11468463"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79276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2 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805F3CF0-6A33-4CB2-9AFE-29AC53AC1CC7}"/>
              </a:ext>
            </a:extLst>
          </p:cNvPr>
          <p:cNvSpPr>
            <a:spLocks noGrp="1"/>
          </p:cNvSpPr>
          <p:nvPr>
            <p:ph type="body" sz="quarter" idx="16"/>
          </p:nvPr>
        </p:nvSpPr>
        <p:spPr>
          <a:xfrm>
            <a:off x="6182360" y="1879200"/>
            <a:ext cx="5648400" cy="442952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Tree>
    <p:extLst>
      <p:ext uri="{BB962C8B-B14F-4D97-AF65-F5344CB8AC3E}">
        <p14:creationId xmlns:p14="http://schemas.microsoft.com/office/powerpoint/2010/main" val="167505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4 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5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171767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8" name="Text Placeholder 13">
            <a:extLst>
              <a:ext uri="{FF2B5EF4-FFF2-40B4-BE49-F238E27FC236}">
                <a16:creationId xmlns:a16="http://schemas.microsoft.com/office/drawing/2014/main" id="{61BF98EE-D932-1342-923A-A7CB76EED73D}"/>
              </a:ext>
            </a:extLst>
          </p:cNvPr>
          <p:cNvSpPr>
            <a:spLocks noGrp="1"/>
          </p:cNvSpPr>
          <p:nvPr>
            <p:ph type="body" sz="quarter" idx="16"/>
          </p:nvPr>
        </p:nvSpPr>
        <p:spPr>
          <a:xfrm>
            <a:off x="6182360" y="187920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19" name="Rectangle 18">
            <a:extLst>
              <a:ext uri="{FF2B5EF4-FFF2-40B4-BE49-F238E27FC236}">
                <a16:creationId xmlns:a16="http://schemas.microsoft.com/office/drawing/2014/main" id="{374E673A-F815-2842-B0C2-A7024045B334}"/>
              </a:ext>
            </a:extLst>
          </p:cNvPr>
          <p:cNvSpPr/>
          <p:nvPr userDrawn="1"/>
        </p:nvSpPr>
        <p:spPr>
          <a:xfrm>
            <a:off x="352424" y="378627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0" name="Text Placeholder 4">
            <a:extLst>
              <a:ext uri="{FF2B5EF4-FFF2-40B4-BE49-F238E27FC236}">
                <a16:creationId xmlns:a16="http://schemas.microsoft.com/office/drawing/2014/main" id="{A03A8D2E-BA10-C04F-8920-C9BB4EDA6A73}"/>
              </a:ext>
            </a:extLst>
          </p:cNvPr>
          <p:cNvSpPr>
            <a:spLocks noGrp="1"/>
          </p:cNvSpPr>
          <p:nvPr>
            <p:ph type="body" sz="quarter" idx="17" hasCustomPrompt="1"/>
          </p:nvPr>
        </p:nvSpPr>
        <p:spPr>
          <a:xfrm>
            <a:off x="360000" y="379312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2" name="Text Placeholder 13">
            <a:extLst>
              <a:ext uri="{FF2B5EF4-FFF2-40B4-BE49-F238E27FC236}">
                <a16:creationId xmlns:a16="http://schemas.microsoft.com/office/drawing/2014/main" id="{841FBDD8-D85D-984B-882C-3B9A54F58920}"/>
              </a:ext>
            </a:extLst>
          </p:cNvPr>
          <p:cNvSpPr>
            <a:spLocks noGrp="1"/>
          </p:cNvSpPr>
          <p:nvPr>
            <p:ph type="body" sz="quarter" idx="18"/>
          </p:nvPr>
        </p:nvSpPr>
        <p:spPr>
          <a:xfrm>
            <a:off x="360000" y="4592320"/>
            <a:ext cx="564840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23" name="Rectangle 22">
            <a:extLst>
              <a:ext uri="{FF2B5EF4-FFF2-40B4-BE49-F238E27FC236}">
                <a16:creationId xmlns:a16="http://schemas.microsoft.com/office/drawing/2014/main" id="{9D10A3AD-2404-E74B-BCB3-FC9E6B9F22D8}"/>
              </a:ext>
            </a:extLst>
          </p:cNvPr>
          <p:cNvSpPr/>
          <p:nvPr userDrawn="1"/>
        </p:nvSpPr>
        <p:spPr>
          <a:xfrm>
            <a:off x="617478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4" name="Text Placeholder 4">
            <a:extLst>
              <a:ext uri="{FF2B5EF4-FFF2-40B4-BE49-F238E27FC236}">
                <a16:creationId xmlns:a16="http://schemas.microsoft.com/office/drawing/2014/main" id="{1EF973C2-C6DA-934B-BF19-E43FF4222F45}"/>
              </a:ext>
            </a:extLst>
          </p:cNvPr>
          <p:cNvSpPr>
            <a:spLocks noGrp="1"/>
          </p:cNvSpPr>
          <p:nvPr>
            <p:ph type="body" sz="quarter" idx="19" hasCustomPrompt="1"/>
          </p:nvPr>
        </p:nvSpPr>
        <p:spPr>
          <a:xfrm>
            <a:off x="6182360" y="379312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6" name="Text Placeholder 13">
            <a:extLst>
              <a:ext uri="{FF2B5EF4-FFF2-40B4-BE49-F238E27FC236}">
                <a16:creationId xmlns:a16="http://schemas.microsoft.com/office/drawing/2014/main" id="{CCF33EFA-BFB0-764D-904D-7CE8EA4DAB9E}"/>
              </a:ext>
            </a:extLst>
          </p:cNvPr>
          <p:cNvSpPr>
            <a:spLocks noGrp="1"/>
          </p:cNvSpPr>
          <p:nvPr>
            <p:ph type="body" sz="quarter" idx="20"/>
          </p:nvPr>
        </p:nvSpPr>
        <p:spPr>
          <a:xfrm>
            <a:off x="6182360" y="459232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Tree>
    <p:extLst>
      <p:ext uri="{BB962C8B-B14F-4D97-AF65-F5344CB8AC3E}">
        <p14:creationId xmlns:p14="http://schemas.microsoft.com/office/powerpoint/2010/main" val="318714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4 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5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2424" y="1073150"/>
            <a:ext cx="5648400" cy="602955"/>
          </a:xfrm>
          <a:solidFill>
            <a:schemeClr val="accent4"/>
          </a:solidFill>
        </p:spPr>
        <p:txBody>
          <a:bodyPr lIns="180000" tIns="180000" rIns="180000" bIns="180000">
            <a:noAutofit/>
          </a:bodyPr>
          <a:lstStyle>
            <a:lvl1pPr marL="0" indent="0">
              <a:spcBef>
                <a:spcPts val="600"/>
              </a:spcBef>
              <a:buNone/>
              <a:defRPr b="1">
                <a:solidFill>
                  <a:schemeClr val="bg2"/>
                </a:solidFill>
              </a:defRPr>
            </a:lvl1pPr>
          </a:lstStyle>
          <a:p>
            <a:r>
              <a:rPr lang="en-US"/>
              <a:t>Lorem Ipsum</a:t>
            </a:r>
          </a:p>
        </p:txBody>
      </p: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699150"/>
            <a:ext cx="5648400" cy="1894000"/>
          </a:xfrm>
        </p:spPr>
        <p:txBody>
          <a:bodyPr lIns="180000" tIns="18000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74784" y="1073150"/>
            <a:ext cx="5634000" cy="622876"/>
          </a:xfrm>
          <a:solidFill>
            <a:schemeClr val="accent4"/>
          </a:solidFill>
        </p:spPr>
        <p:txBody>
          <a:bodyPr lIns="180000" tIns="180000" rIns="180000" bIns="180000"/>
          <a:lstStyle>
            <a:lvl1pPr marL="0" indent="0">
              <a:spcBef>
                <a:spcPts val="600"/>
              </a:spcBef>
              <a:buNone/>
              <a:defRPr b="1">
                <a:solidFill>
                  <a:schemeClr val="bg2"/>
                </a:solidFill>
              </a:defRPr>
            </a:lvl1pPr>
          </a:lstStyle>
          <a:p>
            <a:r>
              <a:rPr lang="en-US"/>
              <a:t>Lorem Ipsum</a:t>
            </a:r>
          </a:p>
        </p:txBody>
      </p:sp>
      <p:sp>
        <p:nvSpPr>
          <p:cNvPr id="19" name="Rectangle 18">
            <a:extLst>
              <a:ext uri="{FF2B5EF4-FFF2-40B4-BE49-F238E27FC236}">
                <a16:creationId xmlns:a16="http://schemas.microsoft.com/office/drawing/2014/main" id="{374E673A-F815-2842-B0C2-A7024045B334}"/>
              </a:ext>
            </a:extLst>
          </p:cNvPr>
          <p:cNvSpPr/>
          <p:nvPr userDrawn="1"/>
        </p:nvSpPr>
        <p:spPr>
          <a:xfrm>
            <a:off x="352424" y="378627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0" name="Text Placeholder 4">
            <a:extLst>
              <a:ext uri="{FF2B5EF4-FFF2-40B4-BE49-F238E27FC236}">
                <a16:creationId xmlns:a16="http://schemas.microsoft.com/office/drawing/2014/main" id="{A03A8D2E-BA10-C04F-8920-C9BB4EDA6A73}"/>
              </a:ext>
            </a:extLst>
          </p:cNvPr>
          <p:cNvSpPr>
            <a:spLocks noGrp="1"/>
          </p:cNvSpPr>
          <p:nvPr>
            <p:ph type="body" sz="quarter" idx="17" hasCustomPrompt="1"/>
          </p:nvPr>
        </p:nvSpPr>
        <p:spPr>
          <a:xfrm>
            <a:off x="352424" y="3786270"/>
            <a:ext cx="5648400" cy="606080"/>
          </a:xfrm>
          <a:solidFill>
            <a:schemeClr val="accent4"/>
          </a:solidFill>
        </p:spPr>
        <p:txBody>
          <a:bodyPr lIns="180000" tIns="180000" rIns="180000" bIns="180000"/>
          <a:lstStyle>
            <a:lvl1pPr marL="0" indent="0">
              <a:spcBef>
                <a:spcPts val="600"/>
              </a:spcBef>
              <a:buNone/>
              <a:defRPr b="1">
                <a:solidFill>
                  <a:schemeClr val="bg2"/>
                </a:solidFill>
              </a:defRPr>
            </a:lvl1pPr>
          </a:lstStyle>
          <a:p>
            <a:r>
              <a:rPr lang="en-US"/>
              <a:t>Lorem Ipsum</a:t>
            </a:r>
          </a:p>
        </p:txBody>
      </p:sp>
      <p:sp>
        <p:nvSpPr>
          <p:cNvPr id="23" name="Rectangle 22">
            <a:extLst>
              <a:ext uri="{FF2B5EF4-FFF2-40B4-BE49-F238E27FC236}">
                <a16:creationId xmlns:a16="http://schemas.microsoft.com/office/drawing/2014/main" id="{9D10A3AD-2404-E74B-BCB3-FC9E6B9F22D8}"/>
              </a:ext>
            </a:extLst>
          </p:cNvPr>
          <p:cNvSpPr/>
          <p:nvPr userDrawn="1"/>
        </p:nvSpPr>
        <p:spPr>
          <a:xfrm>
            <a:off x="617478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4" name="Text Placeholder 4">
            <a:extLst>
              <a:ext uri="{FF2B5EF4-FFF2-40B4-BE49-F238E27FC236}">
                <a16:creationId xmlns:a16="http://schemas.microsoft.com/office/drawing/2014/main" id="{1EF973C2-C6DA-934B-BF19-E43FF4222F45}"/>
              </a:ext>
            </a:extLst>
          </p:cNvPr>
          <p:cNvSpPr>
            <a:spLocks noGrp="1"/>
          </p:cNvSpPr>
          <p:nvPr>
            <p:ph type="body" sz="quarter" idx="19" hasCustomPrompt="1"/>
          </p:nvPr>
        </p:nvSpPr>
        <p:spPr>
          <a:xfrm>
            <a:off x="6174784" y="3786270"/>
            <a:ext cx="5634000" cy="622876"/>
          </a:xfrm>
          <a:solidFill>
            <a:schemeClr val="accent4"/>
          </a:solidFill>
        </p:spPr>
        <p:txBody>
          <a:bodyPr lIns="180000" tIns="180000" rIns="180000" bIns="180000"/>
          <a:lstStyle>
            <a:lvl1pPr marL="0" indent="0">
              <a:spcBef>
                <a:spcPts val="600"/>
              </a:spcBef>
              <a:buNone/>
              <a:defRPr b="1">
                <a:solidFill>
                  <a:schemeClr val="bg2"/>
                </a:solidFill>
              </a:defRPr>
            </a:lvl1pPr>
          </a:lstStyle>
          <a:p>
            <a:r>
              <a:rPr lang="en-US"/>
              <a:t>Lorem Ipsum</a:t>
            </a:r>
          </a:p>
        </p:txBody>
      </p:sp>
      <p:sp>
        <p:nvSpPr>
          <p:cNvPr id="27" name="Text Placeholder 13">
            <a:extLst>
              <a:ext uri="{FF2B5EF4-FFF2-40B4-BE49-F238E27FC236}">
                <a16:creationId xmlns:a16="http://schemas.microsoft.com/office/drawing/2014/main" id="{49C3207F-8C34-744E-AD1A-6E561729CBDC}"/>
              </a:ext>
            </a:extLst>
          </p:cNvPr>
          <p:cNvSpPr>
            <a:spLocks noGrp="1"/>
          </p:cNvSpPr>
          <p:nvPr>
            <p:ph type="body" sz="quarter" idx="16"/>
          </p:nvPr>
        </p:nvSpPr>
        <p:spPr>
          <a:xfrm>
            <a:off x="6182360" y="1699150"/>
            <a:ext cx="5632450" cy="1874079"/>
          </a:xfrm>
        </p:spPr>
        <p:txBody>
          <a:bodyPr lIns="180000" tIns="18000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28" name="Text Placeholder 13">
            <a:extLst>
              <a:ext uri="{FF2B5EF4-FFF2-40B4-BE49-F238E27FC236}">
                <a16:creationId xmlns:a16="http://schemas.microsoft.com/office/drawing/2014/main" id="{B0651ACC-58AC-E447-97FF-4A5AF6B61AEC}"/>
              </a:ext>
            </a:extLst>
          </p:cNvPr>
          <p:cNvSpPr>
            <a:spLocks noGrp="1"/>
          </p:cNvSpPr>
          <p:nvPr>
            <p:ph type="body" sz="quarter" idx="18"/>
          </p:nvPr>
        </p:nvSpPr>
        <p:spPr>
          <a:xfrm>
            <a:off x="360000" y="4392366"/>
            <a:ext cx="5648400" cy="1887149"/>
          </a:xfrm>
        </p:spPr>
        <p:txBody>
          <a:bodyPr lIns="180000" tIns="18000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29" name="Text Placeholder 13">
            <a:extLst>
              <a:ext uri="{FF2B5EF4-FFF2-40B4-BE49-F238E27FC236}">
                <a16:creationId xmlns:a16="http://schemas.microsoft.com/office/drawing/2014/main" id="{B4C912D3-F3BD-6E4F-BA9A-BC963461C7BF}"/>
              </a:ext>
            </a:extLst>
          </p:cNvPr>
          <p:cNvSpPr>
            <a:spLocks noGrp="1"/>
          </p:cNvSpPr>
          <p:nvPr>
            <p:ph type="body" sz="quarter" idx="20"/>
          </p:nvPr>
        </p:nvSpPr>
        <p:spPr>
          <a:xfrm>
            <a:off x="6182360" y="4392366"/>
            <a:ext cx="5632450" cy="1887149"/>
          </a:xfrm>
        </p:spPr>
        <p:txBody>
          <a:bodyPr lIns="180000" tIns="18000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Tree>
    <p:extLst>
      <p:ext uri="{BB962C8B-B14F-4D97-AF65-F5344CB8AC3E}">
        <p14:creationId xmlns:p14="http://schemas.microsoft.com/office/powerpoint/2010/main" val="3567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3 Column with Icon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37044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4248000"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8128311"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4248000"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4248000"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8128311"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8128311"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44316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8308311"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150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736000" cy="344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8" name="Text Placeholder 5">
            <a:extLst>
              <a:ext uri="{FF2B5EF4-FFF2-40B4-BE49-F238E27FC236}">
                <a16:creationId xmlns:a16="http://schemas.microsoft.com/office/drawing/2014/main" id="{CF7D4528-F118-8C44-97B8-B86126A1CAF8}"/>
              </a:ext>
            </a:extLst>
          </p:cNvPr>
          <p:cNvSpPr>
            <a:spLocks noGrp="1"/>
          </p:cNvSpPr>
          <p:nvPr>
            <p:ph type="body" sz="quarter" idx="14" hasCustomPrompt="1"/>
          </p:nvPr>
        </p:nvSpPr>
        <p:spPr>
          <a:xfrm>
            <a:off x="3272400" y="2872800"/>
            <a:ext cx="2736000" cy="3445200"/>
          </a:xfrm>
          <a:solidFill>
            <a:schemeClr val="bg2"/>
          </a:solidFill>
          <a:effectLst>
            <a:innerShdw dist="25400" dir="5400000">
              <a:schemeClr val="accent3"/>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0" name="Text Placeholder 5">
            <a:extLst>
              <a:ext uri="{FF2B5EF4-FFF2-40B4-BE49-F238E27FC236}">
                <a16:creationId xmlns:a16="http://schemas.microsoft.com/office/drawing/2014/main" id="{35FA45FB-4952-8641-8688-13D34520C724}"/>
              </a:ext>
            </a:extLst>
          </p:cNvPr>
          <p:cNvSpPr>
            <a:spLocks noGrp="1"/>
          </p:cNvSpPr>
          <p:nvPr>
            <p:ph type="body" sz="quarter" idx="16" hasCustomPrompt="1"/>
          </p:nvPr>
        </p:nvSpPr>
        <p:spPr>
          <a:xfrm>
            <a:off x="6181200" y="2872800"/>
            <a:ext cx="2736000" cy="3445200"/>
          </a:xfrm>
          <a:solidFill>
            <a:schemeClr val="bg2"/>
          </a:solidFill>
          <a:effectLst>
            <a:innerShdw dist="25400" dir="5400000">
              <a:schemeClr val="accent2"/>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2" name="Text Placeholder 5">
            <a:extLst>
              <a:ext uri="{FF2B5EF4-FFF2-40B4-BE49-F238E27FC236}">
                <a16:creationId xmlns:a16="http://schemas.microsoft.com/office/drawing/2014/main" id="{8AC7132A-A253-0C4D-A403-FDD7006D433E}"/>
              </a:ext>
            </a:extLst>
          </p:cNvPr>
          <p:cNvSpPr>
            <a:spLocks noGrp="1"/>
          </p:cNvSpPr>
          <p:nvPr>
            <p:ph type="body" sz="quarter" idx="18" hasCustomPrompt="1"/>
          </p:nvPr>
        </p:nvSpPr>
        <p:spPr>
          <a:xfrm>
            <a:off x="9093600" y="2872800"/>
            <a:ext cx="2736000" cy="3445200"/>
          </a:xfrm>
          <a:solidFill>
            <a:schemeClr val="bg2"/>
          </a:solidFill>
          <a:effectLst>
            <a:innerShdw dist="25400" dir="5400000">
              <a:schemeClr val="accent5"/>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18028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Column with Icons and Datapoi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812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4071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453600" y="1814400"/>
            <a:ext cx="1080000" cy="1080000"/>
          </a:xfrm>
        </p:spPr>
        <p:txBody>
          <a:bodyPr anchor="ctr" anchorCtr="0"/>
          <a:lstStyle>
            <a:lvl1pPr>
              <a:defRPr>
                <a:solidFill>
                  <a:schemeClr val="tx1"/>
                </a:solidFill>
              </a:defRPr>
            </a:lvl1pPr>
          </a:lstStyle>
          <a:p>
            <a:r>
              <a:rPr lang="en-US"/>
              <a:t>Icon</a:t>
            </a:r>
            <a:endParaRPr lang="ar-SA"/>
          </a:p>
        </p:txBody>
      </p:sp>
      <p:sp>
        <p:nvSpPr>
          <p:cNvPr id="14" name="Picture Placeholder 4">
            <a:extLst>
              <a:ext uri="{FF2B5EF4-FFF2-40B4-BE49-F238E27FC236}">
                <a16:creationId xmlns:a16="http://schemas.microsoft.com/office/drawing/2014/main" id="{504BDB76-BAB9-254C-843A-76E1BCB770D9}"/>
              </a:ext>
            </a:extLst>
          </p:cNvPr>
          <p:cNvSpPr>
            <a:spLocks noGrp="1"/>
          </p:cNvSpPr>
          <p:nvPr>
            <p:ph type="pic" sz="quarter" idx="20" hasCustomPrompt="1"/>
          </p:nvPr>
        </p:nvSpPr>
        <p:spPr>
          <a:xfrm>
            <a:off x="3366000" y="1814400"/>
            <a:ext cx="1080000" cy="108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8CEA5128-91CE-5C4D-8A44-8EF2F09542D8}"/>
              </a:ext>
            </a:extLst>
          </p:cNvPr>
          <p:cNvSpPr>
            <a:spLocks noGrp="1"/>
          </p:cNvSpPr>
          <p:nvPr>
            <p:ph type="pic" sz="quarter" idx="21" hasCustomPrompt="1"/>
          </p:nvPr>
        </p:nvSpPr>
        <p:spPr>
          <a:xfrm>
            <a:off x="6274800" y="1814400"/>
            <a:ext cx="1080000" cy="108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A4D4607-15BD-7344-A060-8964B708B968}"/>
              </a:ext>
            </a:extLst>
          </p:cNvPr>
          <p:cNvSpPr>
            <a:spLocks noGrp="1"/>
          </p:cNvSpPr>
          <p:nvPr>
            <p:ph type="pic" sz="quarter" idx="22" hasCustomPrompt="1"/>
          </p:nvPr>
        </p:nvSpPr>
        <p:spPr>
          <a:xfrm>
            <a:off x="918720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812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11172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Green">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857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Column with Number and Datapoint">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1E1F3E-6649-4F4A-81C4-A457307C320A}"/>
              </a:ext>
            </a:extLst>
          </p:cNvPr>
          <p:cNvSpPr/>
          <p:nvPr userDrawn="1"/>
        </p:nvSpPr>
        <p:spPr>
          <a:xfrm>
            <a:off x="32724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5" name="Rectangle 34">
            <a:extLst>
              <a:ext uri="{FF2B5EF4-FFF2-40B4-BE49-F238E27FC236}">
                <a16:creationId xmlns:a16="http://schemas.microsoft.com/office/drawing/2014/main" id="{2537E308-DE58-C64E-83EC-8AE518964811}"/>
              </a:ext>
            </a:extLst>
          </p:cNvPr>
          <p:cNvSpPr/>
          <p:nvPr userDrawn="1"/>
        </p:nvSpPr>
        <p:spPr>
          <a:xfrm>
            <a:off x="61722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6" name="Rectangle 35">
            <a:extLst>
              <a:ext uri="{FF2B5EF4-FFF2-40B4-BE49-F238E27FC236}">
                <a16:creationId xmlns:a16="http://schemas.microsoft.com/office/drawing/2014/main" id="{D54E5279-46A9-4241-A757-CDD2DE172B87}"/>
              </a:ext>
            </a:extLst>
          </p:cNvPr>
          <p:cNvSpPr/>
          <p:nvPr userDrawn="1"/>
        </p:nvSpPr>
        <p:spPr>
          <a:xfrm>
            <a:off x="90936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722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4071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722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722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GB"/>
              <a:t>Click to edit Master title style</a:t>
            </a:r>
            <a:endParaRPr lang="en-US"/>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2" name="TextBox 21">
            <a:extLst>
              <a:ext uri="{FF2B5EF4-FFF2-40B4-BE49-F238E27FC236}">
                <a16:creationId xmlns:a16="http://schemas.microsoft.com/office/drawing/2014/main" id="{FC8BFE8E-8807-4E4C-AB88-303791BC6EF6}"/>
              </a:ext>
            </a:extLst>
          </p:cNvPr>
          <p:cNvSpPr txBox="1"/>
          <p:nvPr userDrawn="1"/>
        </p:nvSpPr>
        <p:spPr>
          <a:xfrm>
            <a:off x="3347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8" name="TextBox 27">
            <a:extLst>
              <a:ext uri="{FF2B5EF4-FFF2-40B4-BE49-F238E27FC236}">
                <a16:creationId xmlns:a16="http://schemas.microsoft.com/office/drawing/2014/main" id="{9E1D276C-EB54-3A45-AEF3-DE29027E8670}"/>
              </a:ext>
            </a:extLst>
          </p:cNvPr>
          <p:cNvSpPr txBox="1"/>
          <p:nvPr userDrawn="1"/>
        </p:nvSpPr>
        <p:spPr>
          <a:xfrm>
            <a:off x="6248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0" name="TextBox 29">
            <a:extLst>
              <a:ext uri="{FF2B5EF4-FFF2-40B4-BE49-F238E27FC236}">
                <a16:creationId xmlns:a16="http://schemas.microsoft.com/office/drawing/2014/main" id="{1D4EE066-2861-2749-B842-3BF8211B45C8}"/>
              </a:ext>
            </a:extLst>
          </p:cNvPr>
          <p:cNvSpPr txBox="1"/>
          <p:nvPr userDrawn="1"/>
        </p:nvSpPr>
        <p:spPr>
          <a:xfrm>
            <a:off x="9189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75670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 boxes with Publication Tit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4" name="Rectangle 3">
            <a:extLst>
              <a:ext uri="{FF2B5EF4-FFF2-40B4-BE49-F238E27FC236}">
                <a16:creationId xmlns:a16="http://schemas.microsoft.com/office/drawing/2014/main" id="{610ACDF2-F023-A54E-B2A2-0E26810C5758}"/>
              </a:ext>
            </a:extLst>
          </p:cNvPr>
          <p:cNvSpPr/>
          <p:nvPr userDrawn="1"/>
        </p:nvSpPr>
        <p:spPr>
          <a:xfrm>
            <a:off x="360422"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p>
        </p:txBody>
      </p:sp>
      <p:sp>
        <p:nvSpPr>
          <p:cNvPr id="21" name="Rectangle 20">
            <a:extLst>
              <a:ext uri="{FF2B5EF4-FFF2-40B4-BE49-F238E27FC236}">
                <a16:creationId xmlns:a16="http://schemas.microsoft.com/office/drawing/2014/main" id="{5DD11B46-3736-EF45-A40B-89CAA140BA1D}"/>
              </a:ext>
            </a:extLst>
          </p:cNvPr>
          <p:cNvSpPr/>
          <p:nvPr userDrawn="1"/>
        </p:nvSpPr>
        <p:spPr>
          <a:xfrm>
            <a:off x="3239556"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2" name="Rectangle 21">
            <a:extLst>
              <a:ext uri="{FF2B5EF4-FFF2-40B4-BE49-F238E27FC236}">
                <a16:creationId xmlns:a16="http://schemas.microsoft.com/office/drawing/2014/main" id="{F7CAA59F-8E4A-FC46-A12F-FB334D030986}"/>
              </a:ext>
            </a:extLst>
          </p:cNvPr>
          <p:cNvSpPr/>
          <p:nvPr userDrawn="1"/>
        </p:nvSpPr>
        <p:spPr>
          <a:xfrm>
            <a:off x="6119114"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8" name="Rectangle 27">
            <a:extLst>
              <a:ext uri="{FF2B5EF4-FFF2-40B4-BE49-F238E27FC236}">
                <a16:creationId xmlns:a16="http://schemas.microsoft.com/office/drawing/2014/main" id="{9754C047-12EC-5743-BFFB-FE2A692E47C9}"/>
              </a:ext>
            </a:extLst>
          </p:cNvPr>
          <p:cNvSpPr/>
          <p:nvPr userDrawn="1"/>
        </p:nvSpPr>
        <p:spPr>
          <a:xfrm>
            <a:off x="8998671"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4661CE75-641E-CE4F-84A9-ABE2C6D81CD4}"/>
              </a:ext>
            </a:extLst>
          </p:cNvPr>
          <p:cNvSpPr/>
          <p:nvPr userDrawn="1"/>
        </p:nvSpPr>
        <p:spPr>
          <a:xfrm>
            <a:off x="359998"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98823237-1928-7042-AF2C-FC9297064A76}"/>
              </a:ext>
            </a:extLst>
          </p:cNvPr>
          <p:cNvSpPr/>
          <p:nvPr userDrawn="1"/>
        </p:nvSpPr>
        <p:spPr>
          <a:xfrm>
            <a:off x="3239556"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5A24F87B-5B27-4241-9324-6B3BB60CCCDD}"/>
              </a:ext>
            </a:extLst>
          </p:cNvPr>
          <p:cNvSpPr/>
          <p:nvPr userDrawn="1"/>
        </p:nvSpPr>
        <p:spPr>
          <a:xfrm>
            <a:off x="6119114"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027092B3-185D-424E-BD75-3F3D6AD80906}"/>
              </a:ext>
            </a:extLst>
          </p:cNvPr>
          <p:cNvSpPr/>
          <p:nvPr userDrawn="1"/>
        </p:nvSpPr>
        <p:spPr>
          <a:xfrm>
            <a:off x="8998671"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180EFAF0-822D-5A49-9115-EE4190F10D74}"/>
              </a:ext>
            </a:extLst>
          </p:cNvPr>
          <p:cNvSpPr/>
          <p:nvPr userDrawn="1"/>
        </p:nvSpPr>
        <p:spPr>
          <a:xfrm>
            <a:off x="359998"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ABA03062-2B5F-C443-A4B7-7B31EF4196D2}"/>
              </a:ext>
            </a:extLst>
          </p:cNvPr>
          <p:cNvSpPr/>
          <p:nvPr userDrawn="1"/>
        </p:nvSpPr>
        <p:spPr>
          <a:xfrm>
            <a:off x="3239556"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3" name="Rectangle 62">
            <a:extLst>
              <a:ext uri="{FF2B5EF4-FFF2-40B4-BE49-F238E27FC236}">
                <a16:creationId xmlns:a16="http://schemas.microsoft.com/office/drawing/2014/main" id="{1001E479-5701-584B-8602-456316BB7B7D}"/>
              </a:ext>
            </a:extLst>
          </p:cNvPr>
          <p:cNvSpPr/>
          <p:nvPr userDrawn="1"/>
        </p:nvSpPr>
        <p:spPr>
          <a:xfrm>
            <a:off x="6119114"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4" name="Rectangle 63">
            <a:extLst>
              <a:ext uri="{FF2B5EF4-FFF2-40B4-BE49-F238E27FC236}">
                <a16:creationId xmlns:a16="http://schemas.microsoft.com/office/drawing/2014/main" id="{7ACBE2C6-D6BE-7241-B78B-1F3CACC06AA9}"/>
              </a:ext>
            </a:extLst>
          </p:cNvPr>
          <p:cNvSpPr/>
          <p:nvPr userDrawn="1"/>
        </p:nvSpPr>
        <p:spPr>
          <a:xfrm>
            <a:off x="8998671"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Text Placeholder 6">
            <a:extLst>
              <a:ext uri="{FF2B5EF4-FFF2-40B4-BE49-F238E27FC236}">
                <a16:creationId xmlns:a16="http://schemas.microsoft.com/office/drawing/2014/main" id="{FF4501F0-9F8E-9D4C-A778-43CA6B8E4248}"/>
              </a:ext>
            </a:extLst>
          </p:cNvPr>
          <p:cNvSpPr>
            <a:spLocks noGrp="1"/>
          </p:cNvSpPr>
          <p:nvPr>
            <p:ph type="body" sz="quarter" idx="11" hasCustomPrompt="1"/>
          </p:nvPr>
        </p:nvSpPr>
        <p:spPr>
          <a:xfrm>
            <a:off x="360422"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65" name="Text Placeholder 6">
            <a:extLst>
              <a:ext uri="{FF2B5EF4-FFF2-40B4-BE49-F238E27FC236}">
                <a16:creationId xmlns:a16="http://schemas.microsoft.com/office/drawing/2014/main" id="{F7846371-0C77-AA40-97A0-79E56BACB943}"/>
              </a:ext>
            </a:extLst>
          </p:cNvPr>
          <p:cNvSpPr>
            <a:spLocks noGrp="1"/>
          </p:cNvSpPr>
          <p:nvPr>
            <p:ph type="body" sz="quarter" idx="12" hasCustomPrompt="1"/>
          </p:nvPr>
        </p:nvSpPr>
        <p:spPr>
          <a:xfrm>
            <a:off x="360422"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66" name="Text Placeholder 6">
            <a:extLst>
              <a:ext uri="{FF2B5EF4-FFF2-40B4-BE49-F238E27FC236}">
                <a16:creationId xmlns:a16="http://schemas.microsoft.com/office/drawing/2014/main" id="{28A94B59-1B67-DC42-85E9-31D3553CD9CC}"/>
              </a:ext>
            </a:extLst>
          </p:cNvPr>
          <p:cNvSpPr>
            <a:spLocks noGrp="1"/>
          </p:cNvSpPr>
          <p:nvPr>
            <p:ph type="body" sz="quarter" idx="13" hasCustomPrompt="1"/>
          </p:nvPr>
        </p:nvSpPr>
        <p:spPr>
          <a:xfrm>
            <a:off x="360422"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67" name="Text Placeholder 6">
            <a:extLst>
              <a:ext uri="{FF2B5EF4-FFF2-40B4-BE49-F238E27FC236}">
                <a16:creationId xmlns:a16="http://schemas.microsoft.com/office/drawing/2014/main" id="{1C476F38-A540-D04D-8359-45D11E4845F9}"/>
              </a:ext>
            </a:extLst>
          </p:cNvPr>
          <p:cNvSpPr>
            <a:spLocks noGrp="1"/>
          </p:cNvSpPr>
          <p:nvPr>
            <p:ph type="body" sz="quarter" idx="14" hasCustomPrompt="1"/>
          </p:nvPr>
        </p:nvSpPr>
        <p:spPr>
          <a:xfrm>
            <a:off x="360422"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78" name="Text Placeholder 6">
            <a:extLst>
              <a:ext uri="{FF2B5EF4-FFF2-40B4-BE49-F238E27FC236}">
                <a16:creationId xmlns:a16="http://schemas.microsoft.com/office/drawing/2014/main" id="{5A695B54-20C5-7A48-A56E-F4D46C7AFE83}"/>
              </a:ext>
            </a:extLst>
          </p:cNvPr>
          <p:cNvSpPr>
            <a:spLocks noGrp="1"/>
          </p:cNvSpPr>
          <p:nvPr>
            <p:ph type="body" sz="quarter" idx="15" hasCustomPrompt="1"/>
          </p:nvPr>
        </p:nvSpPr>
        <p:spPr>
          <a:xfrm>
            <a:off x="3239556"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79" name="Text Placeholder 6">
            <a:extLst>
              <a:ext uri="{FF2B5EF4-FFF2-40B4-BE49-F238E27FC236}">
                <a16:creationId xmlns:a16="http://schemas.microsoft.com/office/drawing/2014/main" id="{AA756910-5D79-0D43-8AAC-266225CE19F1}"/>
              </a:ext>
            </a:extLst>
          </p:cNvPr>
          <p:cNvSpPr>
            <a:spLocks noGrp="1"/>
          </p:cNvSpPr>
          <p:nvPr>
            <p:ph type="body" sz="quarter" idx="16" hasCustomPrompt="1"/>
          </p:nvPr>
        </p:nvSpPr>
        <p:spPr>
          <a:xfrm>
            <a:off x="3239556"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0" name="Text Placeholder 6">
            <a:extLst>
              <a:ext uri="{FF2B5EF4-FFF2-40B4-BE49-F238E27FC236}">
                <a16:creationId xmlns:a16="http://schemas.microsoft.com/office/drawing/2014/main" id="{EA85A560-FDB3-9442-9A85-D24C7934104D}"/>
              </a:ext>
            </a:extLst>
          </p:cNvPr>
          <p:cNvSpPr>
            <a:spLocks noGrp="1"/>
          </p:cNvSpPr>
          <p:nvPr>
            <p:ph type="body" sz="quarter" idx="17" hasCustomPrompt="1"/>
          </p:nvPr>
        </p:nvSpPr>
        <p:spPr>
          <a:xfrm>
            <a:off x="3239556"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1" name="Text Placeholder 6">
            <a:extLst>
              <a:ext uri="{FF2B5EF4-FFF2-40B4-BE49-F238E27FC236}">
                <a16:creationId xmlns:a16="http://schemas.microsoft.com/office/drawing/2014/main" id="{AAA7411B-CDBF-A149-991D-A1FE49C33DFE}"/>
              </a:ext>
            </a:extLst>
          </p:cNvPr>
          <p:cNvSpPr>
            <a:spLocks noGrp="1"/>
          </p:cNvSpPr>
          <p:nvPr>
            <p:ph type="body" sz="quarter" idx="18" hasCustomPrompt="1"/>
          </p:nvPr>
        </p:nvSpPr>
        <p:spPr>
          <a:xfrm>
            <a:off x="3239556"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2" name="Text Placeholder 6">
            <a:extLst>
              <a:ext uri="{FF2B5EF4-FFF2-40B4-BE49-F238E27FC236}">
                <a16:creationId xmlns:a16="http://schemas.microsoft.com/office/drawing/2014/main" id="{ADB258B7-2AAE-5C48-B066-A21DD8B552C0}"/>
              </a:ext>
            </a:extLst>
          </p:cNvPr>
          <p:cNvSpPr>
            <a:spLocks noGrp="1"/>
          </p:cNvSpPr>
          <p:nvPr>
            <p:ph type="body" sz="quarter" idx="19" hasCustomPrompt="1"/>
          </p:nvPr>
        </p:nvSpPr>
        <p:spPr>
          <a:xfrm>
            <a:off x="6119114"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3" name="Text Placeholder 6">
            <a:extLst>
              <a:ext uri="{FF2B5EF4-FFF2-40B4-BE49-F238E27FC236}">
                <a16:creationId xmlns:a16="http://schemas.microsoft.com/office/drawing/2014/main" id="{F0249E73-3616-574F-A8E5-AA3CB8319106}"/>
              </a:ext>
            </a:extLst>
          </p:cNvPr>
          <p:cNvSpPr>
            <a:spLocks noGrp="1"/>
          </p:cNvSpPr>
          <p:nvPr>
            <p:ph type="body" sz="quarter" idx="20" hasCustomPrompt="1"/>
          </p:nvPr>
        </p:nvSpPr>
        <p:spPr>
          <a:xfrm>
            <a:off x="6119114"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4" name="Text Placeholder 6">
            <a:extLst>
              <a:ext uri="{FF2B5EF4-FFF2-40B4-BE49-F238E27FC236}">
                <a16:creationId xmlns:a16="http://schemas.microsoft.com/office/drawing/2014/main" id="{8F73A1B1-0BD5-354F-9F47-A2FC034EB70D}"/>
              </a:ext>
            </a:extLst>
          </p:cNvPr>
          <p:cNvSpPr>
            <a:spLocks noGrp="1"/>
          </p:cNvSpPr>
          <p:nvPr>
            <p:ph type="body" sz="quarter" idx="21" hasCustomPrompt="1"/>
          </p:nvPr>
        </p:nvSpPr>
        <p:spPr>
          <a:xfrm>
            <a:off x="6119114"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5" name="Text Placeholder 6">
            <a:extLst>
              <a:ext uri="{FF2B5EF4-FFF2-40B4-BE49-F238E27FC236}">
                <a16:creationId xmlns:a16="http://schemas.microsoft.com/office/drawing/2014/main" id="{D5A425F6-3CC9-F845-9EEF-1B89239D1E52}"/>
              </a:ext>
            </a:extLst>
          </p:cNvPr>
          <p:cNvSpPr>
            <a:spLocks noGrp="1"/>
          </p:cNvSpPr>
          <p:nvPr>
            <p:ph type="body" sz="quarter" idx="22" hasCustomPrompt="1"/>
          </p:nvPr>
        </p:nvSpPr>
        <p:spPr>
          <a:xfrm>
            <a:off x="6119114"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6" name="Text Placeholder 6">
            <a:extLst>
              <a:ext uri="{FF2B5EF4-FFF2-40B4-BE49-F238E27FC236}">
                <a16:creationId xmlns:a16="http://schemas.microsoft.com/office/drawing/2014/main" id="{FA514857-C845-0541-9EE8-77328F0E7D5B}"/>
              </a:ext>
            </a:extLst>
          </p:cNvPr>
          <p:cNvSpPr>
            <a:spLocks noGrp="1"/>
          </p:cNvSpPr>
          <p:nvPr>
            <p:ph type="body" sz="quarter" idx="23" hasCustomPrompt="1"/>
          </p:nvPr>
        </p:nvSpPr>
        <p:spPr>
          <a:xfrm>
            <a:off x="8998671"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7" name="Text Placeholder 6">
            <a:extLst>
              <a:ext uri="{FF2B5EF4-FFF2-40B4-BE49-F238E27FC236}">
                <a16:creationId xmlns:a16="http://schemas.microsoft.com/office/drawing/2014/main" id="{7E3754B0-FAD2-2443-A6AA-D782C79F79DB}"/>
              </a:ext>
            </a:extLst>
          </p:cNvPr>
          <p:cNvSpPr>
            <a:spLocks noGrp="1"/>
          </p:cNvSpPr>
          <p:nvPr>
            <p:ph type="body" sz="quarter" idx="24" hasCustomPrompt="1"/>
          </p:nvPr>
        </p:nvSpPr>
        <p:spPr>
          <a:xfrm>
            <a:off x="8998671"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8" name="Text Placeholder 6">
            <a:extLst>
              <a:ext uri="{FF2B5EF4-FFF2-40B4-BE49-F238E27FC236}">
                <a16:creationId xmlns:a16="http://schemas.microsoft.com/office/drawing/2014/main" id="{0A512161-1478-E840-847C-CE0FA3769830}"/>
              </a:ext>
            </a:extLst>
          </p:cNvPr>
          <p:cNvSpPr>
            <a:spLocks noGrp="1"/>
          </p:cNvSpPr>
          <p:nvPr>
            <p:ph type="body" sz="quarter" idx="25" hasCustomPrompt="1"/>
          </p:nvPr>
        </p:nvSpPr>
        <p:spPr>
          <a:xfrm>
            <a:off x="8998671"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9" name="Text Placeholder 6">
            <a:extLst>
              <a:ext uri="{FF2B5EF4-FFF2-40B4-BE49-F238E27FC236}">
                <a16:creationId xmlns:a16="http://schemas.microsoft.com/office/drawing/2014/main" id="{0C6D09DC-1E71-4944-80BC-2E01DA6B9707}"/>
              </a:ext>
            </a:extLst>
          </p:cNvPr>
          <p:cNvSpPr>
            <a:spLocks noGrp="1"/>
          </p:cNvSpPr>
          <p:nvPr>
            <p:ph type="body" sz="quarter" idx="26" hasCustomPrompt="1"/>
          </p:nvPr>
        </p:nvSpPr>
        <p:spPr>
          <a:xfrm>
            <a:off x="8998671"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0" name="Text Placeholder 6">
            <a:extLst>
              <a:ext uri="{FF2B5EF4-FFF2-40B4-BE49-F238E27FC236}">
                <a16:creationId xmlns:a16="http://schemas.microsoft.com/office/drawing/2014/main" id="{0C800B41-610B-4149-801F-EEEBC03C2BB3}"/>
              </a:ext>
            </a:extLst>
          </p:cNvPr>
          <p:cNvSpPr>
            <a:spLocks noGrp="1"/>
          </p:cNvSpPr>
          <p:nvPr>
            <p:ph type="body" sz="quarter" idx="27" hasCustomPrompt="1"/>
          </p:nvPr>
        </p:nvSpPr>
        <p:spPr>
          <a:xfrm>
            <a:off x="371938"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1" name="Text Placeholder 6">
            <a:extLst>
              <a:ext uri="{FF2B5EF4-FFF2-40B4-BE49-F238E27FC236}">
                <a16:creationId xmlns:a16="http://schemas.microsoft.com/office/drawing/2014/main" id="{92B66CDB-4811-7A46-A093-02BA961AE8A5}"/>
              </a:ext>
            </a:extLst>
          </p:cNvPr>
          <p:cNvSpPr>
            <a:spLocks noGrp="1"/>
          </p:cNvSpPr>
          <p:nvPr>
            <p:ph type="body" sz="quarter" idx="28" hasCustomPrompt="1"/>
          </p:nvPr>
        </p:nvSpPr>
        <p:spPr>
          <a:xfrm>
            <a:off x="371938"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2" name="Text Placeholder 6">
            <a:extLst>
              <a:ext uri="{FF2B5EF4-FFF2-40B4-BE49-F238E27FC236}">
                <a16:creationId xmlns:a16="http://schemas.microsoft.com/office/drawing/2014/main" id="{7CAF6228-52C9-F34E-83CB-B9AD09E50FBE}"/>
              </a:ext>
            </a:extLst>
          </p:cNvPr>
          <p:cNvSpPr>
            <a:spLocks noGrp="1"/>
          </p:cNvSpPr>
          <p:nvPr>
            <p:ph type="body" sz="quarter" idx="29" hasCustomPrompt="1"/>
          </p:nvPr>
        </p:nvSpPr>
        <p:spPr>
          <a:xfrm>
            <a:off x="371938"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3" name="Text Placeholder 6">
            <a:extLst>
              <a:ext uri="{FF2B5EF4-FFF2-40B4-BE49-F238E27FC236}">
                <a16:creationId xmlns:a16="http://schemas.microsoft.com/office/drawing/2014/main" id="{08ABF058-971A-A64C-9AB2-6A26BDD76D01}"/>
              </a:ext>
            </a:extLst>
          </p:cNvPr>
          <p:cNvSpPr>
            <a:spLocks noGrp="1"/>
          </p:cNvSpPr>
          <p:nvPr>
            <p:ph type="body" sz="quarter" idx="30" hasCustomPrompt="1"/>
          </p:nvPr>
        </p:nvSpPr>
        <p:spPr>
          <a:xfrm>
            <a:off x="371938"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4" name="Text Placeholder 6">
            <a:extLst>
              <a:ext uri="{FF2B5EF4-FFF2-40B4-BE49-F238E27FC236}">
                <a16:creationId xmlns:a16="http://schemas.microsoft.com/office/drawing/2014/main" id="{10898A28-3A35-C44F-B00A-A4B130FE6E01}"/>
              </a:ext>
            </a:extLst>
          </p:cNvPr>
          <p:cNvSpPr>
            <a:spLocks noGrp="1"/>
          </p:cNvSpPr>
          <p:nvPr>
            <p:ph type="body" sz="quarter" idx="31" hasCustomPrompt="1"/>
          </p:nvPr>
        </p:nvSpPr>
        <p:spPr>
          <a:xfrm>
            <a:off x="3242460"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5" name="Text Placeholder 6">
            <a:extLst>
              <a:ext uri="{FF2B5EF4-FFF2-40B4-BE49-F238E27FC236}">
                <a16:creationId xmlns:a16="http://schemas.microsoft.com/office/drawing/2014/main" id="{8CB48A1B-F3E1-9342-9F96-2A669FEB8556}"/>
              </a:ext>
            </a:extLst>
          </p:cNvPr>
          <p:cNvSpPr>
            <a:spLocks noGrp="1"/>
          </p:cNvSpPr>
          <p:nvPr>
            <p:ph type="body" sz="quarter" idx="32" hasCustomPrompt="1"/>
          </p:nvPr>
        </p:nvSpPr>
        <p:spPr>
          <a:xfrm>
            <a:off x="3242460"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6" name="Text Placeholder 6">
            <a:extLst>
              <a:ext uri="{FF2B5EF4-FFF2-40B4-BE49-F238E27FC236}">
                <a16:creationId xmlns:a16="http://schemas.microsoft.com/office/drawing/2014/main" id="{2737EBFE-85B1-F444-90EA-2A420513A16F}"/>
              </a:ext>
            </a:extLst>
          </p:cNvPr>
          <p:cNvSpPr>
            <a:spLocks noGrp="1"/>
          </p:cNvSpPr>
          <p:nvPr>
            <p:ph type="body" sz="quarter" idx="33" hasCustomPrompt="1"/>
          </p:nvPr>
        </p:nvSpPr>
        <p:spPr>
          <a:xfrm>
            <a:off x="3242460"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7" name="Text Placeholder 6">
            <a:extLst>
              <a:ext uri="{FF2B5EF4-FFF2-40B4-BE49-F238E27FC236}">
                <a16:creationId xmlns:a16="http://schemas.microsoft.com/office/drawing/2014/main" id="{4918F6ED-78B0-294D-BAF9-4DDCA62D8EA2}"/>
              </a:ext>
            </a:extLst>
          </p:cNvPr>
          <p:cNvSpPr>
            <a:spLocks noGrp="1"/>
          </p:cNvSpPr>
          <p:nvPr>
            <p:ph type="body" sz="quarter" idx="34" hasCustomPrompt="1"/>
          </p:nvPr>
        </p:nvSpPr>
        <p:spPr>
          <a:xfrm>
            <a:off x="3242460"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8" name="Text Placeholder 6">
            <a:extLst>
              <a:ext uri="{FF2B5EF4-FFF2-40B4-BE49-F238E27FC236}">
                <a16:creationId xmlns:a16="http://schemas.microsoft.com/office/drawing/2014/main" id="{A6135E30-376A-414E-BF09-74BBC4932D5C}"/>
              </a:ext>
            </a:extLst>
          </p:cNvPr>
          <p:cNvSpPr>
            <a:spLocks noGrp="1"/>
          </p:cNvSpPr>
          <p:nvPr>
            <p:ph type="body" sz="quarter" idx="35" hasCustomPrompt="1"/>
          </p:nvPr>
        </p:nvSpPr>
        <p:spPr>
          <a:xfrm>
            <a:off x="6124556"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9" name="Text Placeholder 6">
            <a:extLst>
              <a:ext uri="{FF2B5EF4-FFF2-40B4-BE49-F238E27FC236}">
                <a16:creationId xmlns:a16="http://schemas.microsoft.com/office/drawing/2014/main" id="{6627D379-785F-C044-81F9-C41092B1CCF2}"/>
              </a:ext>
            </a:extLst>
          </p:cNvPr>
          <p:cNvSpPr>
            <a:spLocks noGrp="1"/>
          </p:cNvSpPr>
          <p:nvPr>
            <p:ph type="body" sz="quarter" idx="36" hasCustomPrompt="1"/>
          </p:nvPr>
        </p:nvSpPr>
        <p:spPr>
          <a:xfrm>
            <a:off x="6124556"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0" name="Text Placeholder 6">
            <a:extLst>
              <a:ext uri="{FF2B5EF4-FFF2-40B4-BE49-F238E27FC236}">
                <a16:creationId xmlns:a16="http://schemas.microsoft.com/office/drawing/2014/main" id="{CB63DC66-2C8A-7644-9387-8F86500667CD}"/>
              </a:ext>
            </a:extLst>
          </p:cNvPr>
          <p:cNvSpPr>
            <a:spLocks noGrp="1"/>
          </p:cNvSpPr>
          <p:nvPr>
            <p:ph type="body" sz="quarter" idx="37" hasCustomPrompt="1"/>
          </p:nvPr>
        </p:nvSpPr>
        <p:spPr>
          <a:xfrm>
            <a:off x="6124556"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1" name="Text Placeholder 6">
            <a:extLst>
              <a:ext uri="{FF2B5EF4-FFF2-40B4-BE49-F238E27FC236}">
                <a16:creationId xmlns:a16="http://schemas.microsoft.com/office/drawing/2014/main" id="{F80FF2AA-1A95-4D49-AFC4-7AFFBA6F2FDE}"/>
              </a:ext>
            </a:extLst>
          </p:cNvPr>
          <p:cNvSpPr>
            <a:spLocks noGrp="1"/>
          </p:cNvSpPr>
          <p:nvPr>
            <p:ph type="body" sz="quarter" idx="38" hasCustomPrompt="1"/>
          </p:nvPr>
        </p:nvSpPr>
        <p:spPr>
          <a:xfrm>
            <a:off x="6124556"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2" name="Text Placeholder 6">
            <a:extLst>
              <a:ext uri="{FF2B5EF4-FFF2-40B4-BE49-F238E27FC236}">
                <a16:creationId xmlns:a16="http://schemas.microsoft.com/office/drawing/2014/main" id="{06606E1D-2ED4-B644-BC72-4DAA5DDF6D20}"/>
              </a:ext>
            </a:extLst>
          </p:cNvPr>
          <p:cNvSpPr>
            <a:spLocks noGrp="1"/>
          </p:cNvSpPr>
          <p:nvPr>
            <p:ph type="body" sz="quarter" idx="39" hasCustomPrompt="1"/>
          </p:nvPr>
        </p:nvSpPr>
        <p:spPr>
          <a:xfrm>
            <a:off x="8995077"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3" name="Text Placeholder 6">
            <a:extLst>
              <a:ext uri="{FF2B5EF4-FFF2-40B4-BE49-F238E27FC236}">
                <a16:creationId xmlns:a16="http://schemas.microsoft.com/office/drawing/2014/main" id="{E045F8CB-2F53-5F44-869C-3A006D09164E}"/>
              </a:ext>
            </a:extLst>
          </p:cNvPr>
          <p:cNvSpPr>
            <a:spLocks noGrp="1"/>
          </p:cNvSpPr>
          <p:nvPr>
            <p:ph type="body" sz="quarter" idx="40" hasCustomPrompt="1"/>
          </p:nvPr>
        </p:nvSpPr>
        <p:spPr>
          <a:xfrm>
            <a:off x="8995077"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4" name="Text Placeholder 6">
            <a:extLst>
              <a:ext uri="{FF2B5EF4-FFF2-40B4-BE49-F238E27FC236}">
                <a16:creationId xmlns:a16="http://schemas.microsoft.com/office/drawing/2014/main" id="{E86FE3B4-B347-F14E-99A3-8832D5A50299}"/>
              </a:ext>
            </a:extLst>
          </p:cNvPr>
          <p:cNvSpPr>
            <a:spLocks noGrp="1"/>
          </p:cNvSpPr>
          <p:nvPr>
            <p:ph type="body" sz="quarter" idx="41" hasCustomPrompt="1"/>
          </p:nvPr>
        </p:nvSpPr>
        <p:spPr>
          <a:xfrm>
            <a:off x="8995077"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5" name="Text Placeholder 6">
            <a:extLst>
              <a:ext uri="{FF2B5EF4-FFF2-40B4-BE49-F238E27FC236}">
                <a16:creationId xmlns:a16="http://schemas.microsoft.com/office/drawing/2014/main" id="{9130ED90-8ACF-BA4A-9D00-C68D8419362A}"/>
              </a:ext>
            </a:extLst>
          </p:cNvPr>
          <p:cNvSpPr>
            <a:spLocks noGrp="1"/>
          </p:cNvSpPr>
          <p:nvPr>
            <p:ph type="body" sz="quarter" idx="42" hasCustomPrompt="1"/>
          </p:nvPr>
        </p:nvSpPr>
        <p:spPr>
          <a:xfrm>
            <a:off x="8995077"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6" name="Text Placeholder 6">
            <a:extLst>
              <a:ext uri="{FF2B5EF4-FFF2-40B4-BE49-F238E27FC236}">
                <a16:creationId xmlns:a16="http://schemas.microsoft.com/office/drawing/2014/main" id="{752E680D-83B5-D74D-AA21-8110B124EF08}"/>
              </a:ext>
            </a:extLst>
          </p:cNvPr>
          <p:cNvSpPr>
            <a:spLocks noGrp="1"/>
          </p:cNvSpPr>
          <p:nvPr>
            <p:ph type="body" sz="quarter" idx="43" hasCustomPrompt="1"/>
          </p:nvPr>
        </p:nvSpPr>
        <p:spPr>
          <a:xfrm>
            <a:off x="371938"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7" name="Text Placeholder 6">
            <a:extLst>
              <a:ext uri="{FF2B5EF4-FFF2-40B4-BE49-F238E27FC236}">
                <a16:creationId xmlns:a16="http://schemas.microsoft.com/office/drawing/2014/main" id="{0886AAB9-2996-5F47-9517-86CE546E6B85}"/>
              </a:ext>
            </a:extLst>
          </p:cNvPr>
          <p:cNvSpPr>
            <a:spLocks noGrp="1"/>
          </p:cNvSpPr>
          <p:nvPr>
            <p:ph type="body" sz="quarter" idx="44" hasCustomPrompt="1"/>
          </p:nvPr>
        </p:nvSpPr>
        <p:spPr>
          <a:xfrm>
            <a:off x="371938"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8" name="Text Placeholder 6">
            <a:extLst>
              <a:ext uri="{FF2B5EF4-FFF2-40B4-BE49-F238E27FC236}">
                <a16:creationId xmlns:a16="http://schemas.microsoft.com/office/drawing/2014/main" id="{9DC541FD-366E-5044-8F3D-A075E8859D1D}"/>
              </a:ext>
            </a:extLst>
          </p:cNvPr>
          <p:cNvSpPr>
            <a:spLocks noGrp="1"/>
          </p:cNvSpPr>
          <p:nvPr>
            <p:ph type="body" sz="quarter" idx="45" hasCustomPrompt="1"/>
          </p:nvPr>
        </p:nvSpPr>
        <p:spPr>
          <a:xfrm>
            <a:off x="371938"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9" name="Text Placeholder 6">
            <a:extLst>
              <a:ext uri="{FF2B5EF4-FFF2-40B4-BE49-F238E27FC236}">
                <a16:creationId xmlns:a16="http://schemas.microsoft.com/office/drawing/2014/main" id="{463AD912-F828-AA4F-83B6-451B3A5E06BA}"/>
              </a:ext>
            </a:extLst>
          </p:cNvPr>
          <p:cNvSpPr>
            <a:spLocks noGrp="1"/>
          </p:cNvSpPr>
          <p:nvPr>
            <p:ph type="body" sz="quarter" idx="46" hasCustomPrompt="1"/>
          </p:nvPr>
        </p:nvSpPr>
        <p:spPr>
          <a:xfrm>
            <a:off x="371938"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0" name="Text Placeholder 6">
            <a:extLst>
              <a:ext uri="{FF2B5EF4-FFF2-40B4-BE49-F238E27FC236}">
                <a16:creationId xmlns:a16="http://schemas.microsoft.com/office/drawing/2014/main" id="{7F0C38AC-2727-EC42-9CB1-7A8C8C639003}"/>
              </a:ext>
            </a:extLst>
          </p:cNvPr>
          <p:cNvSpPr>
            <a:spLocks noGrp="1"/>
          </p:cNvSpPr>
          <p:nvPr>
            <p:ph type="body" sz="quarter" idx="47" hasCustomPrompt="1"/>
          </p:nvPr>
        </p:nvSpPr>
        <p:spPr>
          <a:xfrm>
            <a:off x="3242460"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1" name="Text Placeholder 6">
            <a:extLst>
              <a:ext uri="{FF2B5EF4-FFF2-40B4-BE49-F238E27FC236}">
                <a16:creationId xmlns:a16="http://schemas.microsoft.com/office/drawing/2014/main" id="{4C5028C5-82F0-9444-BB19-CC21B8C0F43C}"/>
              </a:ext>
            </a:extLst>
          </p:cNvPr>
          <p:cNvSpPr>
            <a:spLocks noGrp="1"/>
          </p:cNvSpPr>
          <p:nvPr>
            <p:ph type="body" sz="quarter" idx="48" hasCustomPrompt="1"/>
          </p:nvPr>
        </p:nvSpPr>
        <p:spPr>
          <a:xfrm>
            <a:off x="3242460"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2" name="Text Placeholder 6">
            <a:extLst>
              <a:ext uri="{FF2B5EF4-FFF2-40B4-BE49-F238E27FC236}">
                <a16:creationId xmlns:a16="http://schemas.microsoft.com/office/drawing/2014/main" id="{BE6B310F-6756-624E-BD02-080BDCC4C65A}"/>
              </a:ext>
            </a:extLst>
          </p:cNvPr>
          <p:cNvSpPr>
            <a:spLocks noGrp="1"/>
          </p:cNvSpPr>
          <p:nvPr>
            <p:ph type="body" sz="quarter" idx="49" hasCustomPrompt="1"/>
          </p:nvPr>
        </p:nvSpPr>
        <p:spPr>
          <a:xfrm>
            <a:off x="3242460"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3" name="Text Placeholder 6">
            <a:extLst>
              <a:ext uri="{FF2B5EF4-FFF2-40B4-BE49-F238E27FC236}">
                <a16:creationId xmlns:a16="http://schemas.microsoft.com/office/drawing/2014/main" id="{7B0B331A-9D96-8B42-AF53-24A505876EE6}"/>
              </a:ext>
            </a:extLst>
          </p:cNvPr>
          <p:cNvSpPr>
            <a:spLocks noGrp="1"/>
          </p:cNvSpPr>
          <p:nvPr>
            <p:ph type="body" sz="quarter" idx="50" hasCustomPrompt="1"/>
          </p:nvPr>
        </p:nvSpPr>
        <p:spPr>
          <a:xfrm>
            <a:off x="3242460"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4" name="Text Placeholder 6">
            <a:extLst>
              <a:ext uri="{FF2B5EF4-FFF2-40B4-BE49-F238E27FC236}">
                <a16:creationId xmlns:a16="http://schemas.microsoft.com/office/drawing/2014/main" id="{CA06D0D7-D418-2A4A-AAF2-255E8FD1F7C1}"/>
              </a:ext>
            </a:extLst>
          </p:cNvPr>
          <p:cNvSpPr>
            <a:spLocks noGrp="1"/>
          </p:cNvSpPr>
          <p:nvPr>
            <p:ph type="body" sz="quarter" idx="51" hasCustomPrompt="1"/>
          </p:nvPr>
        </p:nvSpPr>
        <p:spPr>
          <a:xfrm>
            <a:off x="6124556"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5" name="Text Placeholder 6">
            <a:extLst>
              <a:ext uri="{FF2B5EF4-FFF2-40B4-BE49-F238E27FC236}">
                <a16:creationId xmlns:a16="http://schemas.microsoft.com/office/drawing/2014/main" id="{D367DD51-72A2-E44C-ACE7-BF3A5AA22375}"/>
              </a:ext>
            </a:extLst>
          </p:cNvPr>
          <p:cNvSpPr>
            <a:spLocks noGrp="1"/>
          </p:cNvSpPr>
          <p:nvPr>
            <p:ph type="body" sz="quarter" idx="52" hasCustomPrompt="1"/>
          </p:nvPr>
        </p:nvSpPr>
        <p:spPr>
          <a:xfrm>
            <a:off x="6124556"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6" name="Text Placeholder 6">
            <a:extLst>
              <a:ext uri="{FF2B5EF4-FFF2-40B4-BE49-F238E27FC236}">
                <a16:creationId xmlns:a16="http://schemas.microsoft.com/office/drawing/2014/main" id="{D84F709B-09C5-F743-B584-1668E3736896}"/>
              </a:ext>
            </a:extLst>
          </p:cNvPr>
          <p:cNvSpPr>
            <a:spLocks noGrp="1"/>
          </p:cNvSpPr>
          <p:nvPr>
            <p:ph type="body" sz="quarter" idx="53" hasCustomPrompt="1"/>
          </p:nvPr>
        </p:nvSpPr>
        <p:spPr>
          <a:xfrm>
            <a:off x="6124556"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7" name="Text Placeholder 6">
            <a:extLst>
              <a:ext uri="{FF2B5EF4-FFF2-40B4-BE49-F238E27FC236}">
                <a16:creationId xmlns:a16="http://schemas.microsoft.com/office/drawing/2014/main" id="{3AE5009F-6316-464C-966B-05BE070F38DC}"/>
              </a:ext>
            </a:extLst>
          </p:cNvPr>
          <p:cNvSpPr>
            <a:spLocks noGrp="1"/>
          </p:cNvSpPr>
          <p:nvPr>
            <p:ph type="body" sz="quarter" idx="54" hasCustomPrompt="1"/>
          </p:nvPr>
        </p:nvSpPr>
        <p:spPr>
          <a:xfrm>
            <a:off x="6124556"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8" name="Text Placeholder 6">
            <a:extLst>
              <a:ext uri="{FF2B5EF4-FFF2-40B4-BE49-F238E27FC236}">
                <a16:creationId xmlns:a16="http://schemas.microsoft.com/office/drawing/2014/main" id="{C1FB4919-2ED9-4448-B836-82534F95851A}"/>
              </a:ext>
            </a:extLst>
          </p:cNvPr>
          <p:cNvSpPr>
            <a:spLocks noGrp="1"/>
          </p:cNvSpPr>
          <p:nvPr>
            <p:ph type="body" sz="quarter" idx="55" hasCustomPrompt="1"/>
          </p:nvPr>
        </p:nvSpPr>
        <p:spPr>
          <a:xfrm>
            <a:off x="8995077"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9" name="Text Placeholder 6">
            <a:extLst>
              <a:ext uri="{FF2B5EF4-FFF2-40B4-BE49-F238E27FC236}">
                <a16:creationId xmlns:a16="http://schemas.microsoft.com/office/drawing/2014/main" id="{4D9D6562-1B70-9543-8E99-B2382011AC3B}"/>
              </a:ext>
            </a:extLst>
          </p:cNvPr>
          <p:cNvSpPr>
            <a:spLocks noGrp="1"/>
          </p:cNvSpPr>
          <p:nvPr>
            <p:ph type="body" sz="quarter" idx="56" hasCustomPrompt="1"/>
          </p:nvPr>
        </p:nvSpPr>
        <p:spPr>
          <a:xfrm>
            <a:off x="8995077"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20" name="Text Placeholder 6">
            <a:extLst>
              <a:ext uri="{FF2B5EF4-FFF2-40B4-BE49-F238E27FC236}">
                <a16:creationId xmlns:a16="http://schemas.microsoft.com/office/drawing/2014/main" id="{F4DE1948-7ACF-E746-9377-AEDC57B144F7}"/>
              </a:ext>
            </a:extLst>
          </p:cNvPr>
          <p:cNvSpPr>
            <a:spLocks noGrp="1"/>
          </p:cNvSpPr>
          <p:nvPr>
            <p:ph type="body" sz="quarter" idx="57" hasCustomPrompt="1"/>
          </p:nvPr>
        </p:nvSpPr>
        <p:spPr>
          <a:xfrm>
            <a:off x="8995077"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21" name="Text Placeholder 6">
            <a:extLst>
              <a:ext uri="{FF2B5EF4-FFF2-40B4-BE49-F238E27FC236}">
                <a16:creationId xmlns:a16="http://schemas.microsoft.com/office/drawing/2014/main" id="{D71164E4-CA15-194B-B6BE-D79D81606716}"/>
              </a:ext>
            </a:extLst>
          </p:cNvPr>
          <p:cNvSpPr>
            <a:spLocks noGrp="1"/>
          </p:cNvSpPr>
          <p:nvPr>
            <p:ph type="body" sz="quarter" idx="58" hasCustomPrompt="1"/>
          </p:nvPr>
        </p:nvSpPr>
        <p:spPr>
          <a:xfrm>
            <a:off x="8995077"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5" name="Title 4">
            <a:extLst>
              <a:ext uri="{FF2B5EF4-FFF2-40B4-BE49-F238E27FC236}">
                <a16:creationId xmlns:a16="http://schemas.microsoft.com/office/drawing/2014/main" id="{7DCE1CBE-E68A-8846-AB88-12EB113CEA1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0157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guide id="7" orient="horz" pos="161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9 Box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235A3F25-570F-F04E-B00A-D48AF5760714}"/>
              </a:ext>
            </a:extLst>
          </p:cNvPr>
          <p:cNvSpPr>
            <a:spLocks noGrp="1"/>
          </p:cNvSpPr>
          <p:nvPr>
            <p:ph type="body" sz="quarter" idx="11" hasCustomPrompt="1"/>
          </p:nvPr>
        </p:nvSpPr>
        <p:spPr>
          <a:xfrm>
            <a:off x="360000" y="10044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8" name="Rectangle 7">
            <a:extLst>
              <a:ext uri="{FF2B5EF4-FFF2-40B4-BE49-F238E27FC236}">
                <a16:creationId xmlns:a16="http://schemas.microsoft.com/office/drawing/2014/main" id="{62134344-C9D9-5148-8699-71277A806039}"/>
              </a:ext>
            </a:extLst>
          </p:cNvPr>
          <p:cNvSpPr/>
          <p:nvPr userDrawn="1"/>
        </p:nvSpPr>
        <p:spPr>
          <a:xfrm>
            <a:off x="3600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2" name="Rectangle 71">
            <a:extLst>
              <a:ext uri="{FF2B5EF4-FFF2-40B4-BE49-F238E27FC236}">
                <a16:creationId xmlns:a16="http://schemas.microsoft.com/office/drawing/2014/main" id="{094A5378-4235-314B-BAAE-7932FF25421A}"/>
              </a:ext>
            </a:extLst>
          </p:cNvPr>
          <p:cNvSpPr/>
          <p:nvPr userDrawn="1"/>
        </p:nvSpPr>
        <p:spPr>
          <a:xfrm>
            <a:off x="32472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3" name="Rectangle 72">
            <a:extLst>
              <a:ext uri="{FF2B5EF4-FFF2-40B4-BE49-F238E27FC236}">
                <a16:creationId xmlns:a16="http://schemas.microsoft.com/office/drawing/2014/main" id="{38A9CAD7-AE2E-CD4B-970F-3FD95F739EBD}"/>
              </a:ext>
            </a:extLst>
          </p:cNvPr>
          <p:cNvSpPr/>
          <p:nvPr userDrawn="1"/>
        </p:nvSpPr>
        <p:spPr>
          <a:xfrm>
            <a:off x="61344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4" name="Rectangle 73">
            <a:extLst>
              <a:ext uri="{FF2B5EF4-FFF2-40B4-BE49-F238E27FC236}">
                <a16:creationId xmlns:a16="http://schemas.microsoft.com/office/drawing/2014/main" id="{9978CE02-1F23-A84E-A84A-23A64C35B22F}"/>
              </a:ext>
            </a:extLst>
          </p:cNvPr>
          <p:cNvSpPr/>
          <p:nvPr userDrawn="1"/>
        </p:nvSpPr>
        <p:spPr>
          <a:xfrm>
            <a:off x="90216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0" name="Text Placeholder 9">
            <a:extLst>
              <a:ext uri="{FF2B5EF4-FFF2-40B4-BE49-F238E27FC236}">
                <a16:creationId xmlns:a16="http://schemas.microsoft.com/office/drawing/2014/main" id="{39C6CB86-76A1-FC49-977F-07EA213FFC6F}"/>
              </a:ext>
            </a:extLst>
          </p:cNvPr>
          <p:cNvSpPr>
            <a:spLocks noGrp="1"/>
          </p:cNvSpPr>
          <p:nvPr>
            <p:ph type="body" sz="quarter" idx="12" hasCustomPrompt="1"/>
          </p:nvPr>
        </p:nvSpPr>
        <p:spPr>
          <a:xfrm>
            <a:off x="360363"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76" name="Text Placeholder 9">
            <a:extLst>
              <a:ext uri="{FF2B5EF4-FFF2-40B4-BE49-F238E27FC236}">
                <a16:creationId xmlns:a16="http://schemas.microsoft.com/office/drawing/2014/main" id="{C3B5E739-104B-EB40-AC0E-FE280B84924F}"/>
              </a:ext>
            </a:extLst>
          </p:cNvPr>
          <p:cNvSpPr>
            <a:spLocks noGrp="1"/>
          </p:cNvSpPr>
          <p:nvPr>
            <p:ph type="body" sz="quarter" idx="13" hasCustomPrompt="1"/>
          </p:nvPr>
        </p:nvSpPr>
        <p:spPr>
          <a:xfrm>
            <a:off x="360363"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77" name="Text Placeholder 9">
            <a:extLst>
              <a:ext uri="{FF2B5EF4-FFF2-40B4-BE49-F238E27FC236}">
                <a16:creationId xmlns:a16="http://schemas.microsoft.com/office/drawing/2014/main" id="{246ADBD8-3FCE-EA49-8685-6EC4B21126F8}"/>
              </a:ext>
            </a:extLst>
          </p:cNvPr>
          <p:cNvSpPr>
            <a:spLocks noGrp="1"/>
          </p:cNvSpPr>
          <p:nvPr>
            <p:ph type="body" sz="quarter" idx="14" hasCustomPrompt="1"/>
          </p:nvPr>
        </p:nvSpPr>
        <p:spPr>
          <a:xfrm>
            <a:off x="32472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2" name="Text Placeholder 9">
            <a:extLst>
              <a:ext uri="{FF2B5EF4-FFF2-40B4-BE49-F238E27FC236}">
                <a16:creationId xmlns:a16="http://schemas.microsoft.com/office/drawing/2014/main" id="{90E3D419-9098-284E-99E1-A52BEC5BCD4B}"/>
              </a:ext>
            </a:extLst>
          </p:cNvPr>
          <p:cNvSpPr>
            <a:spLocks noGrp="1"/>
          </p:cNvSpPr>
          <p:nvPr>
            <p:ph type="body" sz="quarter" idx="15" hasCustomPrompt="1"/>
          </p:nvPr>
        </p:nvSpPr>
        <p:spPr>
          <a:xfrm>
            <a:off x="32472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3" name="Text Placeholder 9">
            <a:extLst>
              <a:ext uri="{FF2B5EF4-FFF2-40B4-BE49-F238E27FC236}">
                <a16:creationId xmlns:a16="http://schemas.microsoft.com/office/drawing/2014/main" id="{CF1E4747-8E3D-9A46-8D29-013319752D67}"/>
              </a:ext>
            </a:extLst>
          </p:cNvPr>
          <p:cNvSpPr>
            <a:spLocks noGrp="1"/>
          </p:cNvSpPr>
          <p:nvPr>
            <p:ph type="body" sz="quarter" idx="16" hasCustomPrompt="1"/>
          </p:nvPr>
        </p:nvSpPr>
        <p:spPr>
          <a:xfrm>
            <a:off x="61344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4" name="Text Placeholder 9">
            <a:extLst>
              <a:ext uri="{FF2B5EF4-FFF2-40B4-BE49-F238E27FC236}">
                <a16:creationId xmlns:a16="http://schemas.microsoft.com/office/drawing/2014/main" id="{FF5DBCF7-D82D-7D40-945C-0C7000B2AFBF}"/>
              </a:ext>
            </a:extLst>
          </p:cNvPr>
          <p:cNvSpPr>
            <a:spLocks noGrp="1"/>
          </p:cNvSpPr>
          <p:nvPr>
            <p:ph type="body" sz="quarter" idx="17" hasCustomPrompt="1"/>
          </p:nvPr>
        </p:nvSpPr>
        <p:spPr>
          <a:xfrm>
            <a:off x="61344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5" name="Text Placeholder 9">
            <a:extLst>
              <a:ext uri="{FF2B5EF4-FFF2-40B4-BE49-F238E27FC236}">
                <a16:creationId xmlns:a16="http://schemas.microsoft.com/office/drawing/2014/main" id="{45C289BF-8449-2646-99A0-60E3EAC6E2AA}"/>
              </a:ext>
            </a:extLst>
          </p:cNvPr>
          <p:cNvSpPr>
            <a:spLocks noGrp="1"/>
          </p:cNvSpPr>
          <p:nvPr>
            <p:ph type="body" sz="quarter" idx="18" hasCustomPrompt="1"/>
          </p:nvPr>
        </p:nvSpPr>
        <p:spPr>
          <a:xfrm>
            <a:off x="90216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6" name="Text Placeholder 9">
            <a:extLst>
              <a:ext uri="{FF2B5EF4-FFF2-40B4-BE49-F238E27FC236}">
                <a16:creationId xmlns:a16="http://schemas.microsoft.com/office/drawing/2014/main" id="{D9BFB04D-F4B5-C84F-831B-70B7AF74C203}"/>
              </a:ext>
            </a:extLst>
          </p:cNvPr>
          <p:cNvSpPr>
            <a:spLocks noGrp="1"/>
          </p:cNvSpPr>
          <p:nvPr>
            <p:ph type="body" sz="quarter" idx="19" hasCustomPrompt="1"/>
          </p:nvPr>
        </p:nvSpPr>
        <p:spPr>
          <a:xfrm>
            <a:off x="90216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7" name="Text Placeholder 5">
            <a:extLst>
              <a:ext uri="{FF2B5EF4-FFF2-40B4-BE49-F238E27FC236}">
                <a16:creationId xmlns:a16="http://schemas.microsoft.com/office/drawing/2014/main" id="{FA74ABBD-1011-6746-A149-88F9FC2B21E7}"/>
              </a:ext>
            </a:extLst>
          </p:cNvPr>
          <p:cNvSpPr>
            <a:spLocks noGrp="1"/>
          </p:cNvSpPr>
          <p:nvPr>
            <p:ph type="body" sz="quarter" idx="20" hasCustomPrompt="1"/>
          </p:nvPr>
        </p:nvSpPr>
        <p:spPr>
          <a:xfrm>
            <a:off x="360000" y="37908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128" name="Rectangle 127">
            <a:extLst>
              <a:ext uri="{FF2B5EF4-FFF2-40B4-BE49-F238E27FC236}">
                <a16:creationId xmlns:a16="http://schemas.microsoft.com/office/drawing/2014/main" id="{19629FED-3342-5740-A917-A6E5EE2A4C75}"/>
              </a:ext>
            </a:extLst>
          </p:cNvPr>
          <p:cNvSpPr/>
          <p:nvPr userDrawn="1"/>
        </p:nvSpPr>
        <p:spPr>
          <a:xfrm>
            <a:off x="360000"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9" name="Rectangle 128">
            <a:extLst>
              <a:ext uri="{FF2B5EF4-FFF2-40B4-BE49-F238E27FC236}">
                <a16:creationId xmlns:a16="http://schemas.microsoft.com/office/drawing/2014/main" id="{AB40773B-2442-5E44-8066-2202815A3657}"/>
              </a:ext>
            </a:extLst>
          </p:cNvPr>
          <p:cNvSpPr/>
          <p:nvPr userDrawn="1"/>
        </p:nvSpPr>
        <p:spPr>
          <a:xfrm>
            <a:off x="2669149"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0" name="Rectangle 129">
            <a:extLst>
              <a:ext uri="{FF2B5EF4-FFF2-40B4-BE49-F238E27FC236}">
                <a16:creationId xmlns:a16="http://schemas.microsoft.com/office/drawing/2014/main" id="{36B3E149-5829-604A-91C3-1F9F773CE625}"/>
              </a:ext>
            </a:extLst>
          </p:cNvPr>
          <p:cNvSpPr/>
          <p:nvPr userDrawn="1"/>
        </p:nvSpPr>
        <p:spPr>
          <a:xfrm>
            <a:off x="4978298"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1" name="Rectangle 130">
            <a:extLst>
              <a:ext uri="{FF2B5EF4-FFF2-40B4-BE49-F238E27FC236}">
                <a16:creationId xmlns:a16="http://schemas.microsoft.com/office/drawing/2014/main" id="{061CB1E9-E4F1-D240-B5C4-DF94FB4B1565}"/>
              </a:ext>
            </a:extLst>
          </p:cNvPr>
          <p:cNvSpPr/>
          <p:nvPr userDrawn="1"/>
        </p:nvSpPr>
        <p:spPr>
          <a:xfrm>
            <a:off x="7287447"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2" name="Rectangle 131">
            <a:extLst>
              <a:ext uri="{FF2B5EF4-FFF2-40B4-BE49-F238E27FC236}">
                <a16:creationId xmlns:a16="http://schemas.microsoft.com/office/drawing/2014/main" id="{9F002C2F-9AA0-944B-98E7-30BD83CD60E4}"/>
              </a:ext>
            </a:extLst>
          </p:cNvPr>
          <p:cNvSpPr/>
          <p:nvPr userDrawn="1"/>
        </p:nvSpPr>
        <p:spPr>
          <a:xfrm>
            <a:off x="9596596"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 name="Text Placeholder 11">
            <a:extLst>
              <a:ext uri="{FF2B5EF4-FFF2-40B4-BE49-F238E27FC236}">
                <a16:creationId xmlns:a16="http://schemas.microsoft.com/office/drawing/2014/main" id="{12C2D8C1-3D58-F740-B3C7-5F789F89A037}"/>
              </a:ext>
            </a:extLst>
          </p:cNvPr>
          <p:cNvSpPr>
            <a:spLocks noGrp="1"/>
          </p:cNvSpPr>
          <p:nvPr>
            <p:ph type="body" sz="quarter" idx="21" hasCustomPrompt="1"/>
          </p:nvPr>
        </p:nvSpPr>
        <p:spPr>
          <a:xfrm>
            <a:off x="360363"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3" name="Text Placeholder 11">
            <a:extLst>
              <a:ext uri="{FF2B5EF4-FFF2-40B4-BE49-F238E27FC236}">
                <a16:creationId xmlns:a16="http://schemas.microsoft.com/office/drawing/2014/main" id="{C46AE0DB-5B19-E243-A9D6-059FA1700802}"/>
              </a:ext>
            </a:extLst>
          </p:cNvPr>
          <p:cNvSpPr>
            <a:spLocks noGrp="1"/>
          </p:cNvSpPr>
          <p:nvPr>
            <p:ph type="body" sz="quarter" idx="22" hasCustomPrompt="1"/>
          </p:nvPr>
        </p:nvSpPr>
        <p:spPr>
          <a:xfrm>
            <a:off x="2669149"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5" name="Text Placeholder 11">
            <a:extLst>
              <a:ext uri="{FF2B5EF4-FFF2-40B4-BE49-F238E27FC236}">
                <a16:creationId xmlns:a16="http://schemas.microsoft.com/office/drawing/2014/main" id="{8EC69248-A315-3B40-AAE8-8F0FCF68F1E8}"/>
              </a:ext>
            </a:extLst>
          </p:cNvPr>
          <p:cNvSpPr>
            <a:spLocks noGrp="1"/>
          </p:cNvSpPr>
          <p:nvPr>
            <p:ph type="body" sz="quarter" idx="23" hasCustomPrompt="1"/>
          </p:nvPr>
        </p:nvSpPr>
        <p:spPr>
          <a:xfrm>
            <a:off x="4978298"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6" name="Text Placeholder 11">
            <a:extLst>
              <a:ext uri="{FF2B5EF4-FFF2-40B4-BE49-F238E27FC236}">
                <a16:creationId xmlns:a16="http://schemas.microsoft.com/office/drawing/2014/main" id="{DF5A8BD2-7DED-BB4F-B872-03977AA24E7E}"/>
              </a:ext>
            </a:extLst>
          </p:cNvPr>
          <p:cNvSpPr>
            <a:spLocks noGrp="1"/>
          </p:cNvSpPr>
          <p:nvPr>
            <p:ph type="body" sz="quarter" idx="24" hasCustomPrompt="1"/>
          </p:nvPr>
        </p:nvSpPr>
        <p:spPr>
          <a:xfrm>
            <a:off x="7287447"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7" name="Text Placeholder 11">
            <a:extLst>
              <a:ext uri="{FF2B5EF4-FFF2-40B4-BE49-F238E27FC236}">
                <a16:creationId xmlns:a16="http://schemas.microsoft.com/office/drawing/2014/main" id="{875E4E58-C95C-C346-8192-7A7A178D9CF7}"/>
              </a:ext>
            </a:extLst>
          </p:cNvPr>
          <p:cNvSpPr>
            <a:spLocks noGrp="1"/>
          </p:cNvSpPr>
          <p:nvPr>
            <p:ph type="body" sz="quarter" idx="25" hasCustomPrompt="1"/>
          </p:nvPr>
        </p:nvSpPr>
        <p:spPr>
          <a:xfrm>
            <a:off x="9596596"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4" name="Title 3">
            <a:extLst>
              <a:ext uri="{FF2B5EF4-FFF2-40B4-BE49-F238E27FC236}">
                <a16:creationId xmlns:a16="http://schemas.microsoft.com/office/drawing/2014/main" id="{D74DDEAE-A287-8F4B-AEBE-7309AADB902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65497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3999">
          <p15:clr>
            <a:srgbClr val="FBAE40"/>
          </p15:clr>
        </p15:guide>
        <p15:guide id="6" pos="5850">
          <p15:clr>
            <a:srgbClr val="FBAE40"/>
          </p15:clr>
        </p15:guide>
        <p15:guide id="7" orient="horz" pos="151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3 Columns with Icons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3704400" cy="2973600"/>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8000" y="1073150"/>
            <a:ext cx="3704400" cy="2973600"/>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39600" y="1073150"/>
            <a:ext cx="3704400" cy="2973600"/>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800000"/>
            <a:ext cx="1440000" cy="144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B4D149CC-9B47-F244-9FB2-B6EC14B2BBE3}"/>
              </a:ext>
            </a:extLst>
          </p:cNvPr>
          <p:cNvSpPr>
            <a:spLocks noGrp="1" noChangeAspect="1"/>
          </p:cNvSpPr>
          <p:nvPr>
            <p:ph type="pic" sz="quarter" idx="20" hasCustomPrompt="1"/>
          </p:nvPr>
        </p:nvSpPr>
        <p:spPr>
          <a:xfrm>
            <a:off x="4419600" y="1800000"/>
            <a:ext cx="1440000" cy="144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11F383A-55BC-3843-8C8C-94A54DC29F5C}"/>
              </a:ext>
            </a:extLst>
          </p:cNvPr>
          <p:cNvSpPr>
            <a:spLocks noGrp="1" noChangeAspect="1"/>
          </p:cNvSpPr>
          <p:nvPr>
            <p:ph type="pic" sz="quarter" idx="21" hasCustomPrompt="1"/>
          </p:nvPr>
        </p:nvSpPr>
        <p:spPr>
          <a:xfrm>
            <a:off x="8305800" y="1800000"/>
            <a:ext cx="1440000" cy="1440000"/>
          </a:xfrm>
        </p:spPr>
        <p:txBody>
          <a:bodyPr anchor="ctr" anchorCtr="0"/>
          <a:lstStyle>
            <a:lvl1pPr>
              <a:defRPr>
                <a:solidFill>
                  <a:schemeClr val="tx1"/>
                </a:solidFill>
              </a:defRPr>
            </a:lvl1pPr>
          </a:lstStyle>
          <a:p>
            <a:r>
              <a:rPr lang="en-US"/>
              <a:t>Icon</a:t>
            </a:r>
            <a:endParaRPr lang="ar-SA"/>
          </a:p>
        </p:txBody>
      </p:sp>
      <p:sp>
        <p:nvSpPr>
          <p:cNvPr id="17" name="Content Placeholder 16">
            <a:extLst>
              <a:ext uri="{FF2B5EF4-FFF2-40B4-BE49-F238E27FC236}">
                <a16:creationId xmlns:a16="http://schemas.microsoft.com/office/drawing/2014/main" id="{38475327-144D-4C42-90E2-5E46AA104B86}"/>
              </a:ext>
            </a:extLst>
          </p:cNvPr>
          <p:cNvSpPr>
            <a:spLocks noGrp="1"/>
          </p:cNvSpPr>
          <p:nvPr>
            <p:ph sz="quarter" idx="22" hasCustomPrompt="1"/>
          </p:nvPr>
        </p:nvSpPr>
        <p:spPr>
          <a:xfrm>
            <a:off x="352425" y="4043680"/>
            <a:ext cx="3704400" cy="2265045"/>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18" name="Content Placeholder 16">
            <a:extLst>
              <a:ext uri="{FF2B5EF4-FFF2-40B4-BE49-F238E27FC236}">
                <a16:creationId xmlns:a16="http://schemas.microsoft.com/office/drawing/2014/main" id="{68832328-58AD-FB4A-B32F-BB3C3ED1D61B}"/>
              </a:ext>
            </a:extLst>
          </p:cNvPr>
          <p:cNvSpPr>
            <a:spLocks noGrp="1"/>
          </p:cNvSpPr>
          <p:nvPr>
            <p:ph sz="quarter" idx="23" hasCustomPrompt="1"/>
          </p:nvPr>
        </p:nvSpPr>
        <p:spPr>
          <a:xfrm>
            <a:off x="4248000" y="4043680"/>
            <a:ext cx="3704400" cy="2265045"/>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19" name="Content Placeholder 16">
            <a:extLst>
              <a:ext uri="{FF2B5EF4-FFF2-40B4-BE49-F238E27FC236}">
                <a16:creationId xmlns:a16="http://schemas.microsoft.com/office/drawing/2014/main" id="{DD6E88F2-220F-0747-A97D-129C606A84D4}"/>
              </a:ext>
            </a:extLst>
          </p:cNvPr>
          <p:cNvSpPr>
            <a:spLocks noGrp="1"/>
          </p:cNvSpPr>
          <p:nvPr>
            <p:ph sz="quarter" idx="24" hasCustomPrompt="1"/>
          </p:nvPr>
        </p:nvSpPr>
        <p:spPr>
          <a:xfrm>
            <a:off x="8139600" y="4043680"/>
            <a:ext cx="3704400" cy="2265045"/>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0591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4 Column with Ico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15" name="Text Placeholder 4">
            <a:extLst>
              <a:ext uri="{FF2B5EF4-FFF2-40B4-BE49-F238E27FC236}">
                <a16:creationId xmlns:a16="http://schemas.microsoft.com/office/drawing/2014/main" id="{00F60AFF-D02A-435C-98BC-A9D9E1A1ED76}"/>
              </a:ext>
            </a:extLst>
          </p:cNvPr>
          <p:cNvSpPr>
            <a:spLocks noGrp="1"/>
          </p:cNvSpPr>
          <p:nvPr>
            <p:ph type="body" sz="quarter" idx="19" hasCustomPrompt="1"/>
          </p:nvPr>
        </p:nvSpPr>
        <p:spPr>
          <a:xfrm>
            <a:off x="3600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6" name="Picture Placeholder 4">
            <a:extLst>
              <a:ext uri="{FF2B5EF4-FFF2-40B4-BE49-F238E27FC236}">
                <a16:creationId xmlns:a16="http://schemas.microsoft.com/office/drawing/2014/main" id="{770E26EC-2634-4F53-B1C8-B7F0CC82C29C}"/>
              </a:ext>
            </a:extLst>
          </p:cNvPr>
          <p:cNvSpPr>
            <a:spLocks noGrp="1" noChangeAspect="1"/>
          </p:cNvSpPr>
          <p:nvPr>
            <p:ph type="pic" sz="quarter" idx="20" hasCustomPrompt="1"/>
          </p:nvPr>
        </p:nvSpPr>
        <p:spPr>
          <a:xfrm>
            <a:off x="548532" y="1270000"/>
            <a:ext cx="1113637" cy="1113637"/>
          </a:xfrm>
        </p:spPr>
        <p:txBody>
          <a:bodyPr anchor="ctr" anchorCtr="0"/>
          <a:lstStyle>
            <a:lvl1pPr>
              <a:defRPr>
                <a:solidFill>
                  <a:schemeClr val="tx1"/>
                </a:solidFill>
              </a:defRPr>
            </a:lvl1pPr>
          </a:lstStyle>
          <a:p>
            <a:r>
              <a:rPr lang="en-US"/>
              <a:t>Icon</a:t>
            </a:r>
            <a:endParaRPr lang="ar-SA"/>
          </a:p>
        </p:txBody>
      </p:sp>
      <p:sp>
        <p:nvSpPr>
          <p:cNvPr id="21" name="Text Placeholder 4">
            <a:extLst>
              <a:ext uri="{FF2B5EF4-FFF2-40B4-BE49-F238E27FC236}">
                <a16:creationId xmlns:a16="http://schemas.microsoft.com/office/drawing/2014/main" id="{3144C4E2-E920-4B3A-B365-C67C31EFB82A}"/>
              </a:ext>
            </a:extLst>
          </p:cNvPr>
          <p:cNvSpPr>
            <a:spLocks noGrp="1"/>
          </p:cNvSpPr>
          <p:nvPr>
            <p:ph type="body" sz="quarter" idx="21" hasCustomPrompt="1"/>
          </p:nvPr>
        </p:nvSpPr>
        <p:spPr>
          <a:xfrm>
            <a:off x="32724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3" name="Picture Placeholder 4">
            <a:extLst>
              <a:ext uri="{FF2B5EF4-FFF2-40B4-BE49-F238E27FC236}">
                <a16:creationId xmlns:a16="http://schemas.microsoft.com/office/drawing/2014/main" id="{B093F300-9165-4076-8F1D-ECC0D9057AB0}"/>
              </a:ext>
            </a:extLst>
          </p:cNvPr>
          <p:cNvSpPr>
            <a:spLocks noGrp="1" noChangeAspect="1"/>
          </p:cNvSpPr>
          <p:nvPr>
            <p:ph type="pic" sz="quarter" idx="22" hasCustomPrompt="1"/>
          </p:nvPr>
        </p:nvSpPr>
        <p:spPr>
          <a:xfrm>
            <a:off x="3444132" y="1270000"/>
            <a:ext cx="1113637" cy="1113637"/>
          </a:xfrm>
        </p:spPr>
        <p:txBody>
          <a:bodyPr anchor="ctr" anchorCtr="0"/>
          <a:lstStyle>
            <a:lvl1pPr>
              <a:defRPr>
                <a:solidFill>
                  <a:schemeClr val="tx1"/>
                </a:solidFill>
              </a:defRPr>
            </a:lvl1pPr>
          </a:lstStyle>
          <a:p>
            <a:r>
              <a:rPr lang="en-US"/>
              <a:t>Icon</a:t>
            </a:r>
            <a:endParaRPr lang="ar-SA"/>
          </a:p>
        </p:txBody>
      </p:sp>
      <p:sp>
        <p:nvSpPr>
          <p:cNvPr id="25" name="Text Placeholder 4">
            <a:extLst>
              <a:ext uri="{FF2B5EF4-FFF2-40B4-BE49-F238E27FC236}">
                <a16:creationId xmlns:a16="http://schemas.microsoft.com/office/drawing/2014/main" id="{8944395B-6920-4D39-A23F-7348BD5E3634}"/>
              </a:ext>
            </a:extLst>
          </p:cNvPr>
          <p:cNvSpPr>
            <a:spLocks noGrp="1"/>
          </p:cNvSpPr>
          <p:nvPr>
            <p:ph type="body" sz="quarter" idx="23" hasCustomPrompt="1"/>
          </p:nvPr>
        </p:nvSpPr>
        <p:spPr>
          <a:xfrm>
            <a:off x="61848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6" name="Picture Placeholder 4">
            <a:extLst>
              <a:ext uri="{FF2B5EF4-FFF2-40B4-BE49-F238E27FC236}">
                <a16:creationId xmlns:a16="http://schemas.microsoft.com/office/drawing/2014/main" id="{ECB27249-12B3-4A7B-ACDC-1D2AC27169E1}"/>
              </a:ext>
            </a:extLst>
          </p:cNvPr>
          <p:cNvSpPr>
            <a:spLocks noGrp="1" noChangeAspect="1"/>
          </p:cNvSpPr>
          <p:nvPr>
            <p:ph type="pic" sz="quarter" idx="24" hasCustomPrompt="1"/>
          </p:nvPr>
        </p:nvSpPr>
        <p:spPr>
          <a:xfrm>
            <a:off x="6365132" y="1270000"/>
            <a:ext cx="1113637" cy="1113637"/>
          </a:xfrm>
        </p:spPr>
        <p:txBody>
          <a:bodyPr anchor="ctr" anchorCtr="0"/>
          <a:lstStyle>
            <a:lvl1pPr>
              <a:defRPr>
                <a:solidFill>
                  <a:schemeClr val="tx1"/>
                </a:solidFill>
              </a:defRPr>
            </a:lvl1pPr>
          </a:lstStyle>
          <a:p>
            <a:r>
              <a:rPr lang="en-US"/>
              <a:t>Icon</a:t>
            </a:r>
            <a:endParaRPr lang="ar-SA"/>
          </a:p>
        </p:txBody>
      </p:sp>
      <p:sp>
        <p:nvSpPr>
          <p:cNvPr id="27" name="Text Placeholder 4">
            <a:extLst>
              <a:ext uri="{FF2B5EF4-FFF2-40B4-BE49-F238E27FC236}">
                <a16:creationId xmlns:a16="http://schemas.microsoft.com/office/drawing/2014/main" id="{16685CDD-2E31-4525-BD75-5BBD63BC306F}"/>
              </a:ext>
            </a:extLst>
          </p:cNvPr>
          <p:cNvSpPr>
            <a:spLocks noGrp="1"/>
          </p:cNvSpPr>
          <p:nvPr>
            <p:ph type="body" sz="quarter" idx="25" hasCustomPrompt="1"/>
          </p:nvPr>
        </p:nvSpPr>
        <p:spPr>
          <a:xfrm>
            <a:off x="90931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8" name="Picture Placeholder 4">
            <a:extLst>
              <a:ext uri="{FF2B5EF4-FFF2-40B4-BE49-F238E27FC236}">
                <a16:creationId xmlns:a16="http://schemas.microsoft.com/office/drawing/2014/main" id="{F3752A5F-1A43-43B1-9B74-6A8B5953B35C}"/>
              </a:ext>
            </a:extLst>
          </p:cNvPr>
          <p:cNvSpPr>
            <a:spLocks noGrp="1" noChangeAspect="1"/>
          </p:cNvSpPr>
          <p:nvPr>
            <p:ph type="pic" sz="quarter" idx="26" hasCustomPrompt="1"/>
          </p:nvPr>
        </p:nvSpPr>
        <p:spPr>
          <a:xfrm>
            <a:off x="9273432" y="1270000"/>
            <a:ext cx="1113637" cy="1113637"/>
          </a:xfrm>
        </p:spPr>
        <p:txBody>
          <a:bodyPr anchor="ctr" anchorCtr="0"/>
          <a:lstStyle>
            <a:lvl1pPr>
              <a:defRPr>
                <a:solidFill>
                  <a:schemeClr val="tx1"/>
                </a:solidFill>
              </a:defRPr>
            </a:lvl1pPr>
          </a:lstStyle>
          <a:p>
            <a:r>
              <a:rPr lang="en-US"/>
              <a:t>Icon</a:t>
            </a:r>
            <a:endParaRPr lang="ar-SA"/>
          </a:p>
        </p:txBody>
      </p:sp>
    </p:spTree>
    <p:extLst>
      <p:ext uri="{BB962C8B-B14F-4D97-AF65-F5344CB8AC3E}">
        <p14:creationId xmlns:p14="http://schemas.microsoft.com/office/powerpoint/2010/main" val="155143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4 Column with Photo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736000" cy="2319338"/>
          </a:xfrm>
        </p:spPr>
        <p:txBody>
          <a:bodyPr/>
          <a:lstStyle/>
          <a:p>
            <a:r>
              <a:rPr lang="en-GB"/>
              <a:t>Click icon to add picture</a:t>
            </a:r>
            <a:endParaRPr lang="ar-SA"/>
          </a:p>
        </p:txBody>
      </p:sp>
      <p:sp>
        <p:nvSpPr>
          <p:cNvPr id="18" name="Picture Placeholder 5">
            <a:extLst>
              <a:ext uri="{FF2B5EF4-FFF2-40B4-BE49-F238E27FC236}">
                <a16:creationId xmlns:a16="http://schemas.microsoft.com/office/drawing/2014/main" id="{532C754E-6952-4448-AFF5-38921539862B}"/>
              </a:ext>
            </a:extLst>
          </p:cNvPr>
          <p:cNvSpPr>
            <a:spLocks noGrp="1"/>
          </p:cNvSpPr>
          <p:nvPr>
            <p:ph type="pic" sz="quarter" idx="16"/>
          </p:nvPr>
        </p:nvSpPr>
        <p:spPr>
          <a:xfrm>
            <a:off x="3272400" y="1072800"/>
            <a:ext cx="2736000" cy="2319338"/>
          </a:xfrm>
        </p:spPr>
        <p:txBody>
          <a:bodyPr/>
          <a:lstStyle/>
          <a:p>
            <a:r>
              <a:rPr lang="en-GB"/>
              <a:t>Click icon to add picture</a:t>
            </a:r>
            <a:endParaRPr lang="ar-SA"/>
          </a:p>
        </p:txBody>
      </p:sp>
      <p:sp>
        <p:nvSpPr>
          <p:cNvPr id="19" name="Picture Placeholder 5">
            <a:extLst>
              <a:ext uri="{FF2B5EF4-FFF2-40B4-BE49-F238E27FC236}">
                <a16:creationId xmlns:a16="http://schemas.microsoft.com/office/drawing/2014/main" id="{B22B0BA8-60E3-4845-A444-F63245CA0A09}"/>
              </a:ext>
            </a:extLst>
          </p:cNvPr>
          <p:cNvSpPr>
            <a:spLocks noGrp="1"/>
          </p:cNvSpPr>
          <p:nvPr>
            <p:ph type="pic" sz="quarter" idx="17"/>
          </p:nvPr>
        </p:nvSpPr>
        <p:spPr>
          <a:xfrm>
            <a:off x="6184800" y="1072800"/>
            <a:ext cx="2736000" cy="2319338"/>
          </a:xfrm>
        </p:spPr>
        <p:txBody>
          <a:bodyPr/>
          <a:lstStyle/>
          <a:p>
            <a:r>
              <a:rPr lang="en-GB"/>
              <a:t>Click icon to add picture</a:t>
            </a:r>
            <a:endParaRPr lang="ar-SA"/>
          </a:p>
        </p:txBody>
      </p:sp>
      <p:sp>
        <p:nvSpPr>
          <p:cNvPr id="20" name="Picture Placeholder 5">
            <a:extLst>
              <a:ext uri="{FF2B5EF4-FFF2-40B4-BE49-F238E27FC236}">
                <a16:creationId xmlns:a16="http://schemas.microsoft.com/office/drawing/2014/main" id="{C36D606F-ACBA-8B4D-A4A1-D0D9DCB2320B}"/>
              </a:ext>
            </a:extLst>
          </p:cNvPr>
          <p:cNvSpPr>
            <a:spLocks noGrp="1"/>
          </p:cNvSpPr>
          <p:nvPr>
            <p:ph type="pic" sz="quarter" idx="18"/>
          </p:nvPr>
        </p:nvSpPr>
        <p:spPr>
          <a:xfrm>
            <a:off x="9093600" y="1072800"/>
            <a:ext cx="2736000" cy="2319338"/>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953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2 Column with Photo and Caption">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76829" y="0"/>
            <a:ext cx="6115171" cy="6858000"/>
          </a:xfrm>
          <a:noFill/>
        </p:spPr>
        <p:txBody>
          <a:bodyPr/>
          <a:lstStyle/>
          <a:p>
            <a:r>
              <a:rPr lang="en-GB"/>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6098400" cy="6858000"/>
          </a:xfrm>
          <a:noFill/>
        </p:spPr>
        <p:txBody>
          <a:bodyPr/>
          <a:lstStyle/>
          <a:p>
            <a:r>
              <a:rPr lang="en-GB"/>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6093763"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6093763"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Tree>
    <p:extLst>
      <p:ext uri="{BB962C8B-B14F-4D97-AF65-F5344CB8AC3E}">
        <p14:creationId xmlns:p14="http://schemas.microsoft.com/office/powerpoint/2010/main" val="4147884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3 Column with Photo and Caption">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D8B557EA-0B79-4942-876B-68821DFBF817}"/>
              </a:ext>
            </a:extLst>
          </p:cNvPr>
          <p:cNvSpPr>
            <a:spLocks noGrp="1"/>
          </p:cNvSpPr>
          <p:nvPr>
            <p:ph type="pic" sz="quarter" idx="27"/>
          </p:nvPr>
        </p:nvSpPr>
        <p:spPr>
          <a:xfrm>
            <a:off x="8128800" y="0"/>
            <a:ext cx="4063200" cy="6858000"/>
          </a:xfrm>
          <a:noFill/>
        </p:spPr>
        <p:txBody>
          <a:bodyPr/>
          <a:lstStyle/>
          <a:p>
            <a:r>
              <a:rPr lang="en-GB"/>
              <a:t>Click icon to add picture</a:t>
            </a:r>
            <a:endParaRPr lang="ar-SA"/>
          </a:p>
        </p:txBody>
      </p:sp>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4064400" y="0"/>
            <a:ext cx="4068000" cy="6858000"/>
          </a:xfrm>
          <a:noFill/>
        </p:spPr>
        <p:txBody>
          <a:bodyPr/>
          <a:lstStyle/>
          <a:p>
            <a:r>
              <a:rPr lang="en-GB"/>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4068000" cy="6858000"/>
          </a:xfrm>
          <a:noFill/>
        </p:spPr>
        <p:txBody>
          <a:bodyPr/>
          <a:lstStyle/>
          <a:p>
            <a:r>
              <a:rPr lang="en-GB"/>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40644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40644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9" name="Text Placeholder 5">
            <a:extLst>
              <a:ext uri="{FF2B5EF4-FFF2-40B4-BE49-F238E27FC236}">
                <a16:creationId xmlns:a16="http://schemas.microsoft.com/office/drawing/2014/main" id="{B6090B47-AF42-8F45-A644-605A8E035840}"/>
              </a:ext>
            </a:extLst>
          </p:cNvPr>
          <p:cNvSpPr>
            <a:spLocks noGrp="1"/>
          </p:cNvSpPr>
          <p:nvPr>
            <p:ph type="body" sz="quarter" idx="25" hasCustomPrompt="1"/>
          </p:nvPr>
        </p:nvSpPr>
        <p:spPr>
          <a:xfrm>
            <a:off x="81288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0" name="Text Placeholder 12">
            <a:extLst>
              <a:ext uri="{FF2B5EF4-FFF2-40B4-BE49-F238E27FC236}">
                <a16:creationId xmlns:a16="http://schemas.microsoft.com/office/drawing/2014/main" id="{9DE67643-6932-5943-9DAD-C9C2F05433EB}"/>
              </a:ext>
            </a:extLst>
          </p:cNvPr>
          <p:cNvSpPr>
            <a:spLocks noGrp="1"/>
          </p:cNvSpPr>
          <p:nvPr>
            <p:ph type="body" sz="quarter" idx="26" hasCustomPrompt="1"/>
          </p:nvPr>
        </p:nvSpPr>
        <p:spPr>
          <a:xfrm>
            <a:off x="81288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2" name="Slide Number Placeholder 1">
            <a:extLst>
              <a:ext uri="{FF2B5EF4-FFF2-40B4-BE49-F238E27FC236}">
                <a16:creationId xmlns:a16="http://schemas.microsoft.com/office/drawing/2014/main" id="{FE1A0309-D42D-3A46-86C2-44C69252D08D}"/>
              </a:ext>
            </a:extLst>
          </p:cNvPr>
          <p:cNvSpPr>
            <a:spLocks noGrp="1"/>
          </p:cNvSpPr>
          <p:nvPr>
            <p:ph type="sldNum" sz="quarter" idx="28"/>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740887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6 Boxes with Photos">
    <p:spTree>
      <p:nvGrpSpPr>
        <p:cNvPr id="1" name=""/>
        <p:cNvGrpSpPr/>
        <p:nvPr/>
      </p:nvGrpSpPr>
      <p:grpSpPr>
        <a:xfrm>
          <a:off x="0" y="0"/>
          <a:ext cx="0" cy="0"/>
          <a:chOff x="0" y="0"/>
          <a:chExt cx="0" cy="0"/>
        </a:xfrm>
      </p:grpSpPr>
      <p:sp>
        <p:nvSpPr>
          <p:cNvPr id="16" name="Picture Placeholder 5">
            <a:extLst>
              <a:ext uri="{FF2B5EF4-FFF2-40B4-BE49-F238E27FC236}">
                <a16:creationId xmlns:a16="http://schemas.microsoft.com/office/drawing/2014/main" id="{6B7AD24E-4B75-524B-B14A-E19560872B8F}"/>
              </a:ext>
            </a:extLst>
          </p:cNvPr>
          <p:cNvSpPr>
            <a:spLocks noGrp="1"/>
          </p:cNvSpPr>
          <p:nvPr>
            <p:ph type="pic" sz="quarter" idx="18"/>
          </p:nvPr>
        </p:nvSpPr>
        <p:spPr>
          <a:xfrm>
            <a:off x="0" y="3412067"/>
            <a:ext cx="4050000" cy="3430800"/>
          </a:xfrm>
        </p:spPr>
        <p:txBody>
          <a:bodyPr/>
          <a:lstStyle/>
          <a:p>
            <a:r>
              <a:rPr lang="en-GB"/>
              <a:t>Click icon to add picture</a:t>
            </a:r>
            <a:endParaRPr lang="ar-SA"/>
          </a:p>
        </p:txBody>
      </p:sp>
      <p:sp>
        <p:nvSpPr>
          <p:cNvPr id="17" name="Picture Placeholder 5">
            <a:extLst>
              <a:ext uri="{FF2B5EF4-FFF2-40B4-BE49-F238E27FC236}">
                <a16:creationId xmlns:a16="http://schemas.microsoft.com/office/drawing/2014/main" id="{85766859-2DFF-E149-A67F-2CE6451E3513}"/>
              </a:ext>
            </a:extLst>
          </p:cNvPr>
          <p:cNvSpPr>
            <a:spLocks noGrp="1"/>
          </p:cNvSpPr>
          <p:nvPr>
            <p:ph type="pic" sz="quarter" idx="19"/>
          </p:nvPr>
        </p:nvSpPr>
        <p:spPr>
          <a:xfrm>
            <a:off x="4045601" y="3412067"/>
            <a:ext cx="4050000" cy="3430800"/>
          </a:xfrm>
        </p:spPr>
        <p:txBody>
          <a:bodyPr/>
          <a:lstStyle/>
          <a:p>
            <a:r>
              <a:rPr lang="en-GB"/>
              <a:t>Click icon to add picture</a:t>
            </a:r>
            <a:endParaRPr lang="ar-SA"/>
          </a:p>
        </p:txBody>
      </p:sp>
      <p:sp>
        <p:nvSpPr>
          <p:cNvPr id="21" name="Picture Placeholder 5">
            <a:extLst>
              <a:ext uri="{FF2B5EF4-FFF2-40B4-BE49-F238E27FC236}">
                <a16:creationId xmlns:a16="http://schemas.microsoft.com/office/drawing/2014/main" id="{D9CEF993-6F87-814A-8699-1C7D1BFD0D64}"/>
              </a:ext>
            </a:extLst>
          </p:cNvPr>
          <p:cNvSpPr>
            <a:spLocks noGrp="1"/>
          </p:cNvSpPr>
          <p:nvPr>
            <p:ph type="pic" sz="quarter" idx="20"/>
          </p:nvPr>
        </p:nvSpPr>
        <p:spPr>
          <a:xfrm>
            <a:off x="8091201" y="3412067"/>
            <a:ext cx="4092898" cy="3430800"/>
          </a:xfrm>
        </p:spPr>
        <p:txBody>
          <a:bodyPr/>
          <a:lstStyle/>
          <a:p>
            <a:r>
              <a:rPr lang="en-GB"/>
              <a:t>Click icon to add picture</a:t>
            </a:r>
            <a:endParaRPr lang="ar-SA"/>
          </a:p>
        </p:txBody>
      </p:sp>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0" y="0"/>
            <a:ext cx="4050000" cy="3430800"/>
          </a:xfrm>
        </p:spPr>
        <p:txBody>
          <a:bodyPr/>
          <a:lstStyle/>
          <a:p>
            <a:r>
              <a:rPr lang="en-GB"/>
              <a:t>Click icon to add picture</a:t>
            </a:r>
            <a:endParaRPr lang="ar-SA"/>
          </a:p>
        </p:txBody>
      </p:sp>
      <p:sp>
        <p:nvSpPr>
          <p:cNvPr id="14" name="Picture Placeholder 5">
            <a:extLst>
              <a:ext uri="{FF2B5EF4-FFF2-40B4-BE49-F238E27FC236}">
                <a16:creationId xmlns:a16="http://schemas.microsoft.com/office/drawing/2014/main" id="{B29752BB-8092-2B4A-803A-2F006D0CBD11}"/>
              </a:ext>
            </a:extLst>
          </p:cNvPr>
          <p:cNvSpPr>
            <a:spLocks noGrp="1"/>
          </p:cNvSpPr>
          <p:nvPr>
            <p:ph type="pic" sz="quarter" idx="16"/>
          </p:nvPr>
        </p:nvSpPr>
        <p:spPr>
          <a:xfrm>
            <a:off x="4045601" y="0"/>
            <a:ext cx="4050000" cy="3430800"/>
          </a:xfrm>
        </p:spPr>
        <p:txBody>
          <a:bodyPr/>
          <a:lstStyle/>
          <a:p>
            <a:r>
              <a:rPr lang="en-GB"/>
              <a:t>Click icon to add picture</a:t>
            </a:r>
            <a:endParaRPr lang="ar-SA"/>
          </a:p>
        </p:txBody>
      </p:sp>
      <p:sp>
        <p:nvSpPr>
          <p:cNvPr id="15" name="Picture Placeholder 5">
            <a:extLst>
              <a:ext uri="{FF2B5EF4-FFF2-40B4-BE49-F238E27FC236}">
                <a16:creationId xmlns:a16="http://schemas.microsoft.com/office/drawing/2014/main" id="{9C1E16C3-B65F-184F-9858-59B650A8BF0B}"/>
              </a:ext>
            </a:extLst>
          </p:cNvPr>
          <p:cNvSpPr>
            <a:spLocks noGrp="1"/>
          </p:cNvSpPr>
          <p:nvPr>
            <p:ph type="pic" sz="quarter" idx="17"/>
          </p:nvPr>
        </p:nvSpPr>
        <p:spPr>
          <a:xfrm>
            <a:off x="8091201" y="0"/>
            <a:ext cx="4092898" cy="3430800"/>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a:xfrm>
            <a:off x="359999" y="6325659"/>
            <a:ext cx="125034" cy="549274"/>
          </a:xfrm>
        </p:spPr>
        <p:txBody>
          <a:bodyPr/>
          <a:lstStyle/>
          <a:p>
            <a:fld id="{9A0F7689-66CB-EC4F-9B5C-9C3D3ED1F24F}" type="slidenum">
              <a:rPr lang="en-US" smtClean="0"/>
              <a:pPr/>
              <a:t>‹#›</a:t>
            </a:fld>
            <a:endParaRPr lang="en-US"/>
          </a:p>
        </p:txBody>
      </p:sp>
      <p:sp>
        <p:nvSpPr>
          <p:cNvPr id="7" name="Text Placeholder 6">
            <a:extLst>
              <a:ext uri="{FF2B5EF4-FFF2-40B4-BE49-F238E27FC236}">
                <a16:creationId xmlns:a16="http://schemas.microsoft.com/office/drawing/2014/main" id="{FE10F09E-A1A1-7846-9CD2-4EC968B746F8}"/>
              </a:ext>
            </a:extLst>
          </p:cNvPr>
          <p:cNvSpPr>
            <a:spLocks noGrp="1"/>
          </p:cNvSpPr>
          <p:nvPr>
            <p:ph type="body" sz="quarter" idx="21" hasCustomPrompt="1"/>
          </p:nvPr>
        </p:nvSpPr>
        <p:spPr>
          <a:xfrm>
            <a:off x="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9" name="Text Placeholder 8">
            <a:extLst>
              <a:ext uri="{FF2B5EF4-FFF2-40B4-BE49-F238E27FC236}">
                <a16:creationId xmlns:a16="http://schemas.microsoft.com/office/drawing/2014/main" id="{4E8AD72A-19AB-2444-8FB0-B56918526444}"/>
              </a:ext>
            </a:extLst>
          </p:cNvPr>
          <p:cNvSpPr>
            <a:spLocks noGrp="1"/>
          </p:cNvSpPr>
          <p:nvPr>
            <p:ph type="body" sz="quarter" idx="27" hasCustomPrompt="1"/>
          </p:nvPr>
        </p:nvSpPr>
        <p:spPr>
          <a:xfrm>
            <a:off x="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28" name="Text Placeholder 6">
            <a:extLst>
              <a:ext uri="{FF2B5EF4-FFF2-40B4-BE49-F238E27FC236}">
                <a16:creationId xmlns:a16="http://schemas.microsoft.com/office/drawing/2014/main" id="{8BCE1200-691D-3A4D-89CB-198A2B97AB9F}"/>
              </a:ext>
            </a:extLst>
          </p:cNvPr>
          <p:cNvSpPr>
            <a:spLocks noGrp="1"/>
          </p:cNvSpPr>
          <p:nvPr>
            <p:ph type="body" sz="quarter" idx="28" hasCustomPrompt="1"/>
          </p:nvPr>
        </p:nvSpPr>
        <p:spPr>
          <a:xfrm>
            <a:off x="403860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29" name="Text Placeholder 8">
            <a:extLst>
              <a:ext uri="{FF2B5EF4-FFF2-40B4-BE49-F238E27FC236}">
                <a16:creationId xmlns:a16="http://schemas.microsoft.com/office/drawing/2014/main" id="{120F7620-4CA7-EF40-9659-3B5F3B76B32C}"/>
              </a:ext>
            </a:extLst>
          </p:cNvPr>
          <p:cNvSpPr>
            <a:spLocks noGrp="1"/>
          </p:cNvSpPr>
          <p:nvPr>
            <p:ph type="body" sz="quarter" idx="29" hasCustomPrompt="1"/>
          </p:nvPr>
        </p:nvSpPr>
        <p:spPr>
          <a:xfrm>
            <a:off x="403860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0" name="Text Placeholder 6">
            <a:extLst>
              <a:ext uri="{FF2B5EF4-FFF2-40B4-BE49-F238E27FC236}">
                <a16:creationId xmlns:a16="http://schemas.microsoft.com/office/drawing/2014/main" id="{14E3D82E-D163-0946-842C-70744B38836C}"/>
              </a:ext>
            </a:extLst>
          </p:cNvPr>
          <p:cNvSpPr>
            <a:spLocks noGrp="1"/>
          </p:cNvSpPr>
          <p:nvPr>
            <p:ph type="body" sz="quarter" idx="30" hasCustomPrompt="1"/>
          </p:nvPr>
        </p:nvSpPr>
        <p:spPr>
          <a:xfrm>
            <a:off x="8085668" y="0"/>
            <a:ext cx="4107046" cy="1398777"/>
          </a:xfrm>
        </p:spPr>
        <p:txBody>
          <a:bodyPr wrap="square"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1" name="Text Placeholder 8">
            <a:extLst>
              <a:ext uri="{FF2B5EF4-FFF2-40B4-BE49-F238E27FC236}">
                <a16:creationId xmlns:a16="http://schemas.microsoft.com/office/drawing/2014/main" id="{AF0E4F46-D614-1D48-A825-5009D8C25CA5}"/>
              </a:ext>
            </a:extLst>
          </p:cNvPr>
          <p:cNvSpPr>
            <a:spLocks noGrp="1"/>
          </p:cNvSpPr>
          <p:nvPr>
            <p:ph type="body" sz="quarter" idx="31" hasCustomPrompt="1"/>
          </p:nvPr>
        </p:nvSpPr>
        <p:spPr>
          <a:xfrm>
            <a:off x="8085667" y="1456267"/>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2" name="Text Placeholder 6">
            <a:extLst>
              <a:ext uri="{FF2B5EF4-FFF2-40B4-BE49-F238E27FC236}">
                <a16:creationId xmlns:a16="http://schemas.microsoft.com/office/drawing/2014/main" id="{D7AD6C3E-37D6-A44E-87F3-C1E2CDE85E9B}"/>
              </a:ext>
            </a:extLst>
          </p:cNvPr>
          <p:cNvSpPr>
            <a:spLocks noGrp="1"/>
          </p:cNvSpPr>
          <p:nvPr>
            <p:ph type="body" sz="quarter" idx="32" hasCustomPrompt="1"/>
          </p:nvPr>
        </p:nvSpPr>
        <p:spPr>
          <a:xfrm>
            <a:off x="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3" name="Text Placeholder 8">
            <a:extLst>
              <a:ext uri="{FF2B5EF4-FFF2-40B4-BE49-F238E27FC236}">
                <a16:creationId xmlns:a16="http://schemas.microsoft.com/office/drawing/2014/main" id="{A096E938-494C-AE40-B382-AA9A2F7E215B}"/>
              </a:ext>
            </a:extLst>
          </p:cNvPr>
          <p:cNvSpPr>
            <a:spLocks noGrp="1"/>
          </p:cNvSpPr>
          <p:nvPr>
            <p:ph type="body" sz="quarter" idx="33" hasCustomPrompt="1"/>
          </p:nvPr>
        </p:nvSpPr>
        <p:spPr>
          <a:xfrm>
            <a:off x="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4" name="Text Placeholder 6">
            <a:extLst>
              <a:ext uri="{FF2B5EF4-FFF2-40B4-BE49-F238E27FC236}">
                <a16:creationId xmlns:a16="http://schemas.microsoft.com/office/drawing/2014/main" id="{9F2F18A9-555B-7743-AEB8-9723F979038A}"/>
              </a:ext>
            </a:extLst>
          </p:cNvPr>
          <p:cNvSpPr>
            <a:spLocks noGrp="1"/>
          </p:cNvSpPr>
          <p:nvPr>
            <p:ph type="body" sz="quarter" idx="34" hasCustomPrompt="1"/>
          </p:nvPr>
        </p:nvSpPr>
        <p:spPr>
          <a:xfrm>
            <a:off x="403860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5" name="Text Placeholder 8">
            <a:extLst>
              <a:ext uri="{FF2B5EF4-FFF2-40B4-BE49-F238E27FC236}">
                <a16:creationId xmlns:a16="http://schemas.microsoft.com/office/drawing/2014/main" id="{ADEB42D0-7462-224F-9E2C-503723BE40C1}"/>
              </a:ext>
            </a:extLst>
          </p:cNvPr>
          <p:cNvSpPr>
            <a:spLocks noGrp="1"/>
          </p:cNvSpPr>
          <p:nvPr>
            <p:ph type="body" sz="quarter" idx="35" hasCustomPrompt="1"/>
          </p:nvPr>
        </p:nvSpPr>
        <p:spPr>
          <a:xfrm>
            <a:off x="403860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6" name="Text Placeholder 6">
            <a:extLst>
              <a:ext uri="{FF2B5EF4-FFF2-40B4-BE49-F238E27FC236}">
                <a16:creationId xmlns:a16="http://schemas.microsoft.com/office/drawing/2014/main" id="{1B3C86D0-1A4B-B148-8851-98CE5E30C3CE}"/>
              </a:ext>
            </a:extLst>
          </p:cNvPr>
          <p:cNvSpPr>
            <a:spLocks noGrp="1"/>
          </p:cNvSpPr>
          <p:nvPr>
            <p:ph type="body" sz="quarter" idx="36" hasCustomPrompt="1"/>
          </p:nvPr>
        </p:nvSpPr>
        <p:spPr>
          <a:xfrm>
            <a:off x="8085668" y="3412067"/>
            <a:ext cx="4107046" cy="1435128"/>
          </a:xfrm>
        </p:spPr>
        <p:txBody>
          <a:bodyPr wrap="square"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7" name="Text Placeholder 8">
            <a:extLst>
              <a:ext uri="{FF2B5EF4-FFF2-40B4-BE49-F238E27FC236}">
                <a16:creationId xmlns:a16="http://schemas.microsoft.com/office/drawing/2014/main" id="{74FB06E4-1E5E-4F4E-BAF9-50571C769EE9}"/>
              </a:ext>
            </a:extLst>
          </p:cNvPr>
          <p:cNvSpPr>
            <a:spLocks noGrp="1"/>
          </p:cNvSpPr>
          <p:nvPr>
            <p:ph type="body" sz="quarter" idx="37" hasCustomPrompt="1"/>
          </p:nvPr>
        </p:nvSpPr>
        <p:spPr>
          <a:xfrm>
            <a:off x="8085667" y="4775199"/>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4" name="Title 3">
            <a:extLst>
              <a:ext uri="{FF2B5EF4-FFF2-40B4-BE49-F238E27FC236}">
                <a16:creationId xmlns:a16="http://schemas.microsoft.com/office/drawing/2014/main" id="{F121C6C8-157F-F549-AB35-A8B5458C2FC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2736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Case Study Dark">
    <p:bg>
      <p:bgPr>
        <a:solidFill>
          <a:schemeClr val="tx1">
            <a:lumMod val="90000"/>
            <a:lumOff val="1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35" name="Rectangle 34">
            <a:extLst>
              <a:ext uri="{FF2B5EF4-FFF2-40B4-BE49-F238E27FC236}">
                <a16:creationId xmlns:a16="http://schemas.microsoft.com/office/drawing/2014/main" id="{45212A98-3392-AF4E-8F74-3560D821AC54}"/>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MODULAR">
            <a:extLst>
              <a:ext uri="{FF2B5EF4-FFF2-40B4-BE49-F238E27FC236}">
                <a16:creationId xmlns:a16="http://schemas.microsoft.com/office/drawing/2014/main" id="{3C6DD541-D406-2244-B967-4A28D88FCB9B}"/>
              </a:ext>
            </a:extLst>
          </p:cNvPr>
          <p:cNvSpPr txBox="1"/>
          <p:nvPr userDrawn="1"/>
        </p:nvSpPr>
        <p:spPr>
          <a:xfrm>
            <a:off x="0" y="5824539"/>
            <a:ext cx="1692000" cy="5039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0" tIns="0" rIns="72000" bIns="0" rtlCol="0" anchor="ctr" anchorCtr="0">
            <a:normAutofit/>
          </a:bodyPr>
          <a:lstStyle>
            <a:defPPr marR="0" lvl="0" algn="l" rtl="0">
              <a:lnSpc>
                <a:spcPct val="100000"/>
              </a:lnSpc>
              <a:spcBef>
                <a:spcPts val="0"/>
              </a:spcBef>
              <a:spcAft>
                <a:spcPts val="0"/>
              </a:spcAft>
              <a:defRPr/>
            </a:defPPr>
            <a:lvl1pPr lvl="0" indent="0" algn="r">
              <a:lnSpc>
                <a:spcPct val="120000"/>
              </a:lnSpc>
              <a:spcBef>
                <a:spcPts val="1200"/>
              </a:spcBef>
              <a:buClr>
                <a:schemeClr val="accent1"/>
              </a:buClr>
              <a:buFont typeface="Arial" panose="020B0604020202020204" pitchFamily="34" charset="0"/>
              <a:buNone/>
              <a:defRPr lang="en-US" sz="1200" baseline="0" dirty="0" smtClean="0">
                <a:solidFill>
                  <a:schemeClr val="tx2">
                    <a:lumMod val="60000"/>
                    <a:lumOff val="40000"/>
                  </a:schemeClr>
                </a:solidFill>
              </a:defRPr>
            </a:lvl1pPr>
            <a:lvl2pPr marL="540000" indent="-180000">
              <a:lnSpc>
                <a:spcPct val="120000"/>
              </a:lnSpc>
              <a:spcBef>
                <a:spcPts val="500"/>
              </a:spcBef>
              <a:buClr>
                <a:schemeClr val="accent1"/>
              </a:buClr>
              <a:buFont typeface="System Font Regular"/>
              <a:buChar char="-"/>
              <a:defRPr lang="en-US" sz="1600" baseline="0" dirty="0" smtClean="0">
                <a:solidFill>
                  <a:schemeClr val="bg2"/>
                </a:solidFill>
              </a:defRPr>
            </a:lvl2pPr>
            <a:lvl3pPr indent="0">
              <a:lnSpc>
                <a:spcPct val="120000"/>
              </a:lnSpc>
              <a:spcBef>
                <a:spcPts val="500"/>
              </a:spcBef>
              <a:buClr>
                <a:schemeClr val="accent1"/>
              </a:buClr>
              <a:buFont typeface="Arial" panose="020B0604020202020204" pitchFamily="34" charset="0"/>
              <a:buNone/>
              <a:defRPr sz="1600" baseline="0"/>
            </a:lvl3pPr>
            <a:lvl4pPr marL="1600200" indent="-228600">
              <a:lnSpc>
                <a:spcPct val="120000"/>
              </a:lnSpc>
              <a:spcBef>
                <a:spcPts val="500"/>
              </a:spcBef>
              <a:buClr>
                <a:schemeClr val="accent1"/>
              </a:buClr>
              <a:buFont typeface="Arial" panose="020B0604020202020204" pitchFamily="34" charset="0"/>
              <a:buChar char="•"/>
              <a:defRPr sz="1600" baseline="0"/>
            </a:lvl4pPr>
            <a:lvl5pPr marL="2057400" indent="-228600">
              <a:lnSpc>
                <a:spcPct val="120000"/>
              </a:lnSpc>
              <a:spcBef>
                <a:spcPts val="500"/>
              </a:spcBef>
              <a:buClr>
                <a:schemeClr val="accent1"/>
              </a:buClr>
              <a:buFont typeface="Arial" panose="020B0604020202020204" pitchFamily="34" charset="0"/>
              <a:buChar char="•"/>
              <a:defRPr sz="16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Technologies Used</a:t>
            </a:r>
            <a:endParaRPr lang="en-US"/>
          </a:p>
        </p:txBody>
      </p:sp>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bg2"/>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lvl1pPr>
          </a:lstStyle>
          <a:p>
            <a:r>
              <a:rPr lang="en-GB"/>
              <a:t>Click icon to add picture</a:t>
            </a: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tx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1"/>
            <a:r>
              <a:rPr lang="en-GB"/>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bg1"/>
          </a:solidFill>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38" name="Text Placeholder 9">
            <a:extLst>
              <a:ext uri="{FF2B5EF4-FFF2-40B4-BE49-F238E27FC236}">
                <a16:creationId xmlns:a16="http://schemas.microsoft.com/office/drawing/2014/main" id="{35348F6D-D35F-F741-9D2D-AA26B75BC381}"/>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9" name="Text Placeholder 9">
            <a:extLst>
              <a:ext uri="{FF2B5EF4-FFF2-40B4-BE49-F238E27FC236}">
                <a16:creationId xmlns:a16="http://schemas.microsoft.com/office/drawing/2014/main" id="{0BB6E91A-328B-074C-A994-98AE3F677F7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41" name="MODULAR">
            <a:extLst>
              <a:ext uri="{FF2B5EF4-FFF2-40B4-BE49-F238E27FC236}">
                <a16:creationId xmlns:a16="http://schemas.microsoft.com/office/drawing/2014/main" id="{EAE9B276-5B99-E04E-BF3C-530FFC35E2DE}"/>
              </a:ext>
            </a:extLst>
          </p:cNvPr>
          <p:cNvSpPr txBox="1"/>
          <p:nvPr userDrawn="1"/>
        </p:nvSpPr>
        <p:spPr>
          <a:xfrm>
            <a:off x="6134399" y="5824539"/>
            <a:ext cx="1459393" cy="5039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0" tIns="0" rIns="72000" bIns="0" rtlCol="0" anchor="ctr" anchorCtr="0">
            <a:normAutofit/>
          </a:bodyPr>
          <a:lstStyle>
            <a:defPPr marR="0" lvl="0" algn="l" rtl="0">
              <a:lnSpc>
                <a:spcPct val="100000"/>
              </a:lnSpc>
              <a:spcBef>
                <a:spcPts val="0"/>
              </a:spcBef>
              <a:spcAft>
                <a:spcPts val="0"/>
              </a:spcAft>
              <a:defRPr/>
            </a:defPPr>
            <a:lvl1pPr lvl="0" indent="0" algn="r">
              <a:lnSpc>
                <a:spcPct val="120000"/>
              </a:lnSpc>
              <a:spcBef>
                <a:spcPts val="1200"/>
              </a:spcBef>
              <a:buClr>
                <a:schemeClr val="accent1"/>
              </a:buClr>
              <a:buFont typeface="Arial" panose="020B0604020202020204" pitchFamily="34" charset="0"/>
              <a:buNone/>
              <a:defRPr lang="en-US" sz="1200" baseline="0" dirty="0" smtClean="0">
                <a:solidFill>
                  <a:schemeClr val="tx2">
                    <a:lumMod val="60000"/>
                    <a:lumOff val="40000"/>
                  </a:schemeClr>
                </a:solidFill>
              </a:defRPr>
            </a:lvl1pPr>
            <a:lvl2pPr marL="540000" indent="-180000">
              <a:lnSpc>
                <a:spcPct val="120000"/>
              </a:lnSpc>
              <a:spcBef>
                <a:spcPts val="500"/>
              </a:spcBef>
              <a:buClr>
                <a:schemeClr val="accent1"/>
              </a:buClr>
              <a:buFont typeface="System Font Regular"/>
              <a:buChar char="-"/>
              <a:defRPr lang="en-US" sz="1600" baseline="0" dirty="0" smtClean="0">
                <a:solidFill>
                  <a:schemeClr val="bg2"/>
                </a:solidFill>
              </a:defRPr>
            </a:lvl2pPr>
            <a:lvl3pPr indent="0">
              <a:lnSpc>
                <a:spcPct val="120000"/>
              </a:lnSpc>
              <a:spcBef>
                <a:spcPts val="500"/>
              </a:spcBef>
              <a:buClr>
                <a:schemeClr val="accent1"/>
              </a:buClr>
              <a:buFont typeface="Arial" panose="020B0604020202020204" pitchFamily="34" charset="0"/>
              <a:buNone/>
              <a:defRPr sz="1600" baseline="0"/>
            </a:lvl3pPr>
            <a:lvl4pPr marL="1600200" indent="-228600">
              <a:lnSpc>
                <a:spcPct val="120000"/>
              </a:lnSpc>
              <a:spcBef>
                <a:spcPts val="500"/>
              </a:spcBef>
              <a:buClr>
                <a:schemeClr val="accent1"/>
              </a:buClr>
              <a:buFont typeface="Arial" panose="020B0604020202020204" pitchFamily="34" charset="0"/>
              <a:buChar char="•"/>
              <a:defRPr sz="1600" baseline="0"/>
            </a:lvl4pPr>
            <a:lvl5pPr marL="2057400" indent="-228600">
              <a:lnSpc>
                <a:spcPct val="120000"/>
              </a:lnSpc>
              <a:spcBef>
                <a:spcPts val="500"/>
              </a:spcBef>
              <a:buClr>
                <a:schemeClr val="accent1"/>
              </a:buClr>
              <a:buFont typeface="Arial" panose="020B0604020202020204" pitchFamily="34" charset="0"/>
              <a:buChar char="•"/>
              <a:defRPr sz="16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Partners Engaged</a:t>
            </a:r>
            <a:endParaRPr lang="en-US"/>
          </a:p>
        </p:txBody>
      </p:sp>
    </p:spTree>
    <p:extLst>
      <p:ext uri="{BB962C8B-B14F-4D97-AF65-F5344CB8AC3E}">
        <p14:creationId xmlns:p14="http://schemas.microsoft.com/office/powerpoint/2010/main" val="40135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eal">
    <p:bg>
      <p:bgPr>
        <a:solidFill>
          <a:srgbClr val="6AC0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5234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Case Study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tx1"/>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solidFill>
                  <a:schemeClr val="tx1"/>
                </a:solidFill>
              </a:defRPr>
            </a:lvl1pPr>
          </a:lstStyle>
          <a:p>
            <a:r>
              <a:rPr lang="en-GB"/>
              <a:t>Click icon to add picture</a:t>
            </a:r>
            <a:endParaRPr lang="en-US"/>
          </a:p>
        </p:txBody>
      </p:sp>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bg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1"/>
            <a:r>
              <a:rPr lang="en-GB"/>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tx1">
              <a:lumMod val="90000"/>
              <a:lumOff val="10000"/>
            </a:schemeClr>
          </a:solidFill>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 name="Rectangle 3">
            <a:extLst>
              <a:ext uri="{FF2B5EF4-FFF2-40B4-BE49-F238E27FC236}">
                <a16:creationId xmlns:a16="http://schemas.microsoft.com/office/drawing/2014/main" id="{4B806FA8-333A-F847-AF8F-F6BED2A9AD6B}"/>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0" name="Text Placeholder 9">
            <a:extLst>
              <a:ext uri="{FF2B5EF4-FFF2-40B4-BE49-F238E27FC236}">
                <a16:creationId xmlns:a16="http://schemas.microsoft.com/office/drawing/2014/main" id="{2B9A871F-332D-FF45-A446-DB1F3DE728DA}"/>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5" name="Text Placeholder 9">
            <a:extLst>
              <a:ext uri="{FF2B5EF4-FFF2-40B4-BE49-F238E27FC236}">
                <a16:creationId xmlns:a16="http://schemas.microsoft.com/office/drawing/2014/main" id="{325205FF-6898-A045-8EBC-C3EC174CC5F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6" name="MODULAR">
            <a:extLst>
              <a:ext uri="{FF2B5EF4-FFF2-40B4-BE49-F238E27FC236}">
                <a16:creationId xmlns:a16="http://schemas.microsoft.com/office/drawing/2014/main" id="{3C464BE0-2314-0F4E-9CA8-F06BA40A5E53}"/>
              </a:ext>
            </a:extLst>
          </p:cNvPr>
          <p:cNvSpPr txBox="1"/>
          <p:nvPr userDrawn="1"/>
        </p:nvSpPr>
        <p:spPr>
          <a:xfrm>
            <a:off x="0" y="5824539"/>
            <a:ext cx="1692000" cy="5039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0" tIns="0" rIns="72000" bIns="0" rtlCol="0" anchor="ctr" anchorCtr="0">
            <a:normAutofit/>
          </a:bodyPr>
          <a:lstStyle>
            <a:defPPr marR="0" lvl="0" algn="l" rtl="0">
              <a:lnSpc>
                <a:spcPct val="100000"/>
              </a:lnSpc>
              <a:spcBef>
                <a:spcPts val="0"/>
              </a:spcBef>
              <a:spcAft>
                <a:spcPts val="0"/>
              </a:spcAft>
              <a:defRPr/>
            </a:defPPr>
            <a:lvl1pPr lvl="0" indent="0" algn="r">
              <a:lnSpc>
                <a:spcPct val="120000"/>
              </a:lnSpc>
              <a:spcBef>
                <a:spcPts val="1200"/>
              </a:spcBef>
              <a:buClr>
                <a:schemeClr val="accent1"/>
              </a:buClr>
              <a:buFont typeface="Arial" panose="020B0604020202020204" pitchFamily="34" charset="0"/>
              <a:buNone/>
              <a:defRPr lang="en-US" sz="1200" baseline="0" dirty="0" smtClean="0">
                <a:solidFill>
                  <a:schemeClr val="tx2">
                    <a:lumMod val="60000"/>
                    <a:lumOff val="40000"/>
                  </a:schemeClr>
                </a:solidFill>
              </a:defRPr>
            </a:lvl1pPr>
            <a:lvl2pPr marL="540000" indent="-180000">
              <a:lnSpc>
                <a:spcPct val="120000"/>
              </a:lnSpc>
              <a:spcBef>
                <a:spcPts val="500"/>
              </a:spcBef>
              <a:buClr>
                <a:schemeClr val="accent1"/>
              </a:buClr>
              <a:buFont typeface="System Font Regular"/>
              <a:buChar char="-"/>
              <a:defRPr lang="en-US" sz="1600" baseline="0" dirty="0" smtClean="0">
                <a:solidFill>
                  <a:schemeClr val="bg2"/>
                </a:solidFill>
              </a:defRPr>
            </a:lvl2pPr>
            <a:lvl3pPr indent="0">
              <a:lnSpc>
                <a:spcPct val="120000"/>
              </a:lnSpc>
              <a:spcBef>
                <a:spcPts val="500"/>
              </a:spcBef>
              <a:buClr>
                <a:schemeClr val="accent1"/>
              </a:buClr>
              <a:buFont typeface="Arial" panose="020B0604020202020204" pitchFamily="34" charset="0"/>
              <a:buNone/>
              <a:defRPr sz="1600" baseline="0"/>
            </a:lvl3pPr>
            <a:lvl4pPr marL="1600200" indent="-228600">
              <a:lnSpc>
                <a:spcPct val="120000"/>
              </a:lnSpc>
              <a:spcBef>
                <a:spcPts val="500"/>
              </a:spcBef>
              <a:buClr>
                <a:schemeClr val="accent1"/>
              </a:buClr>
              <a:buFont typeface="Arial" panose="020B0604020202020204" pitchFamily="34" charset="0"/>
              <a:buChar char="•"/>
              <a:defRPr sz="1600" baseline="0"/>
            </a:lvl4pPr>
            <a:lvl5pPr marL="2057400" indent="-228600">
              <a:lnSpc>
                <a:spcPct val="120000"/>
              </a:lnSpc>
              <a:spcBef>
                <a:spcPts val="500"/>
              </a:spcBef>
              <a:buClr>
                <a:schemeClr val="accent1"/>
              </a:buClr>
              <a:buFont typeface="Arial" panose="020B0604020202020204" pitchFamily="34" charset="0"/>
              <a:buChar char="•"/>
              <a:defRPr sz="16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Technologies Used</a:t>
            </a:r>
            <a:endParaRPr lang="en-US"/>
          </a:p>
        </p:txBody>
      </p:sp>
      <p:sp>
        <p:nvSpPr>
          <p:cNvPr id="37" name="MODULAR">
            <a:extLst>
              <a:ext uri="{FF2B5EF4-FFF2-40B4-BE49-F238E27FC236}">
                <a16:creationId xmlns:a16="http://schemas.microsoft.com/office/drawing/2014/main" id="{7CDD2607-AE43-D348-88C5-272D2D57A92B}"/>
              </a:ext>
            </a:extLst>
          </p:cNvPr>
          <p:cNvSpPr txBox="1"/>
          <p:nvPr userDrawn="1"/>
        </p:nvSpPr>
        <p:spPr>
          <a:xfrm>
            <a:off x="6134399" y="5824539"/>
            <a:ext cx="1459393" cy="5039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0" tIns="0" rIns="72000" bIns="0" rtlCol="0" anchor="ctr" anchorCtr="0">
            <a:normAutofit/>
          </a:bodyPr>
          <a:lstStyle>
            <a:defPPr marR="0" lvl="0" algn="l" rtl="0">
              <a:lnSpc>
                <a:spcPct val="100000"/>
              </a:lnSpc>
              <a:spcBef>
                <a:spcPts val="0"/>
              </a:spcBef>
              <a:spcAft>
                <a:spcPts val="0"/>
              </a:spcAft>
              <a:defRPr/>
            </a:defPPr>
            <a:lvl1pPr lvl="0" indent="0" algn="r">
              <a:lnSpc>
                <a:spcPct val="120000"/>
              </a:lnSpc>
              <a:spcBef>
                <a:spcPts val="1200"/>
              </a:spcBef>
              <a:buClr>
                <a:schemeClr val="accent1"/>
              </a:buClr>
              <a:buFont typeface="Arial" panose="020B0604020202020204" pitchFamily="34" charset="0"/>
              <a:buNone/>
              <a:defRPr lang="en-US" sz="1200" baseline="0" dirty="0" smtClean="0">
                <a:solidFill>
                  <a:schemeClr val="tx2">
                    <a:lumMod val="60000"/>
                    <a:lumOff val="40000"/>
                  </a:schemeClr>
                </a:solidFill>
              </a:defRPr>
            </a:lvl1pPr>
            <a:lvl2pPr marL="540000" indent="-180000">
              <a:lnSpc>
                <a:spcPct val="120000"/>
              </a:lnSpc>
              <a:spcBef>
                <a:spcPts val="500"/>
              </a:spcBef>
              <a:buClr>
                <a:schemeClr val="accent1"/>
              </a:buClr>
              <a:buFont typeface="System Font Regular"/>
              <a:buChar char="-"/>
              <a:defRPr lang="en-US" sz="1600" baseline="0" dirty="0" smtClean="0">
                <a:solidFill>
                  <a:schemeClr val="bg2"/>
                </a:solidFill>
              </a:defRPr>
            </a:lvl2pPr>
            <a:lvl3pPr indent="0">
              <a:lnSpc>
                <a:spcPct val="120000"/>
              </a:lnSpc>
              <a:spcBef>
                <a:spcPts val="500"/>
              </a:spcBef>
              <a:buClr>
                <a:schemeClr val="accent1"/>
              </a:buClr>
              <a:buFont typeface="Arial" panose="020B0604020202020204" pitchFamily="34" charset="0"/>
              <a:buNone/>
              <a:defRPr sz="1600" baseline="0"/>
            </a:lvl3pPr>
            <a:lvl4pPr marL="1600200" indent="-228600">
              <a:lnSpc>
                <a:spcPct val="120000"/>
              </a:lnSpc>
              <a:spcBef>
                <a:spcPts val="500"/>
              </a:spcBef>
              <a:buClr>
                <a:schemeClr val="accent1"/>
              </a:buClr>
              <a:buFont typeface="Arial" panose="020B0604020202020204" pitchFamily="34" charset="0"/>
              <a:buChar char="•"/>
              <a:defRPr sz="1600" baseline="0"/>
            </a:lvl4pPr>
            <a:lvl5pPr marL="2057400" indent="-228600">
              <a:lnSpc>
                <a:spcPct val="120000"/>
              </a:lnSpc>
              <a:spcBef>
                <a:spcPts val="500"/>
              </a:spcBef>
              <a:buClr>
                <a:schemeClr val="accent1"/>
              </a:buClr>
              <a:buFont typeface="Arial" panose="020B0604020202020204" pitchFamily="34" charset="0"/>
              <a:buChar char="•"/>
              <a:defRPr sz="16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GB"/>
              <a:t>Partners Engaged</a:t>
            </a:r>
            <a:endParaRPr lang="en-US"/>
          </a:p>
        </p:txBody>
      </p:sp>
    </p:spTree>
    <p:extLst>
      <p:ext uri="{BB962C8B-B14F-4D97-AF65-F5344CB8AC3E}">
        <p14:creationId xmlns:p14="http://schemas.microsoft.com/office/powerpoint/2010/main" val="57415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Photo Caption Small">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6317999"/>
            <a:ext cx="6091200" cy="540000"/>
          </a:xfrm>
          <a:solidFill>
            <a:schemeClr val="tx1">
              <a:lumMod val="90000"/>
              <a:lumOff val="10000"/>
            </a:schemeClr>
          </a:solidFill>
        </p:spPr>
        <p:txBody>
          <a:bodyPr lIns="360000" tIns="0" rIns="360000" bIns="0" anchor="ctr" anchorCtr="0">
            <a:noAutofit/>
          </a:bodyPr>
          <a:lstStyle>
            <a:lvl1pPr marL="0" indent="0">
              <a:buNone/>
              <a:defRPr sz="1400" b="1" i="0">
                <a:solidFill>
                  <a:schemeClr val="bg2"/>
                </a:solidFill>
                <a:latin typeface="+mn-lt"/>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328183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Photo Caption Lar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D042E7-B615-9A44-A103-7A5EF0739A59}"/>
              </a:ext>
            </a:extLst>
          </p:cNvPr>
          <p:cNvSpPr>
            <a:spLocks noGrp="1"/>
          </p:cNvSpPr>
          <p:nvPr>
            <p:ph type="pic" sz="quarter" idx="15"/>
          </p:nvPr>
        </p:nvSpPr>
        <p:spPr>
          <a:xfrm>
            <a:off x="0" y="0"/>
            <a:ext cx="12192000" cy="6858000"/>
          </a:xfrm>
          <a:noFill/>
        </p:spPr>
        <p:txBody>
          <a:bodyPr/>
          <a:lstStyle/>
          <a:p>
            <a:r>
              <a:rPr lang="en-GB"/>
              <a:t>Click icon to add picture</a:t>
            </a:r>
            <a:endParaRPr lang="en-US"/>
          </a:p>
        </p:txBody>
      </p:sp>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1089000"/>
            <a:ext cx="12192000" cy="4680000"/>
          </a:xfrm>
          <a:noFill/>
        </p:spPr>
        <p:txBody>
          <a:bodyPr lIns="360000" tIns="0" rIns="360000" bIns="0" anchor="ctr" anchorCtr="0">
            <a:noAutofit/>
          </a:bodyPr>
          <a:lstStyle>
            <a:lvl1pPr marL="0" indent="0" algn="l" defTabSz="914400" rtl="0" eaLnBrk="1" latinLnBrk="0" hangingPunct="1">
              <a:lnSpc>
                <a:spcPct val="100000"/>
              </a:lnSpc>
              <a:spcBef>
                <a:spcPct val="0"/>
              </a:spcBef>
              <a:buNone/>
              <a:defRPr lang="ar-SA" sz="7200" b="1" i="0" kern="1200" spc="-300" baseline="0" dirty="0">
                <a:solidFill>
                  <a:schemeClr val="bg2"/>
                </a:solidFill>
                <a:latin typeface="Arial Black" panose="020B0604020202020204" pitchFamily="34" charset="0"/>
                <a:ea typeface="+mj-ea"/>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201784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4 Pictures">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AECCF376-9F13-8247-A67F-E6F00182E78F}"/>
              </a:ext>
            </a:extLst>
          </p:cNvPr>
          <p:cNvSpPr>
            <a:spLocks noGrp="1"/>
          </p:cNvSpPr>
          <p:nvPr>
            <p:ph type="pic" sz="quarter" idx="13"/>
          </p:nvPr>
        </p:nvSpPr>
        <p:spPr>
          <a:xfrm>
            <a:off x="6096000" y="3429000"/>
            <a:ext cx="6096000" cy="3429000"/>
          </a:xfrm>
        </p:spPr>
        <p:txBody>
          <a:bodyPr/>
          <a:lstStyle/>
          <a:p>
            <a:endParaRPr lang="en-US"/>
          </a:p>
        </p:txBody>
      </p:sp>
      <p:sp>
        <p:nvSpPr>
          <p:cNvPr id="5" name="Picture Placeholder 2">
            <a:extLst>
              <a:ext uri="{FF2B5EF4-FFF2-40B4-BE49-F238E27FC236}">
                <a16:creationId xmlns:a16="http://schemas.microsoft.com/office/drawing/2014/main" id="{02FC332F-FB88-AF4A-870D-1CF6269E05ED}"/>
              </a:ext>
            </a:extLst>
          </p:cNvPr>
          <p:cNvSpPr>
            <a:spLocks noGrp="1"/>
          </p:cNvSpPr>
          <p:nvPr>
            <p:ph type="pic" sz="quarter" idx="12"/>
          </p:nvPr>
        </p:nvSpPr>
        <p:spPr>
          <a:xfrm>
            <a:off x="0" y="3429000"/>
            <a:ext cx="6096000" cy="3429000"/>
          </a:xfrm>
        </p:spPr>
        <p:txBody>
          <a:bodyPr/>
          <a:lstStyle/>
          <a:p>
            <a:endParaRPr lang="en-US"/>
          </a:p>
        </p:txBody>
      </p:sp>
      <p:sp>
        <p:nvSpPr>
          <p:cNvPr id="3" name="Picture Placeholder 2">
            <a:extLst>
              <a:ext uri="{FF2B5EF4-FFF2-40B4-BE49-F238E27FC236}">
                <a16:creationId xmlns:a16="http://schemas.microsoft.com/office/drawing/2014/main" id="{9ED2541E-7212-6749-A843-7B8BFD0B4EAA}"/>
              </a:ext>
            </a:extLst>
          </p:cNvPr>
          <p:cNvSpPr>
            <a:spLocks noGrp="1"/>
          </p:cNvSpPr>
          <p:nvPr>
            <p:ph type="pic" sz="quarter" idx="10"/>
          </p:nvPr>
        </p:nvSpPr>
        <p:spPr>
          <a:xfrm>
            <a:off x="0" y="0"/>
            <a:ext cx="6096000" cy="3429000"/>
          </a:xfrm>
        </p:spPr>
        <p:txBody>
          <a:bodyPr/>
          <a:lstStyle/>
          <a:p>
            <a:endParaRPr lang="en-US"/>
          </a:p>
        </p:txBody>
      </p:sp>
      <p:sp>
        <p:nvSpPr>
          <p:cNvPr id="4" name="Picture Placeholder 2">
            <a:extLst>
              <a:ext uri="{FF2B5EF4-FFF2-40B4-BE49-F238E27FC236}">
                <a16:creationId xmlns:a16="http://schemas.microsoft.com/office/drawing/2014/main" id="{112B33AE-163F-9545-8A11-4AEC4EED00C1}"/>
              </a:ext>
            </a:extLst>
          </p:cNvPr>
          <p:cNvSpPr>
            <a:spLocks noGrp="1"/>
          </p:cNvSpPr>
          <p:nvPr>
            <p:ph type="pic" sz="quarter" idx="11"/>
          </p:nvPr>
        </p:nvSpPr>
        <p:spPr>
          <a:xfrm>
            <a:off x="6096000" y="0"/>
            <a:ext cx="6096000" cy="3429000"/>
          </a:xfrm>
        </p:spPr>
        <p:txBody>
          <a:bodyPr/>
          <a:lstStyle/>
          <a:p>
            <a:endParaRPr lang="en-US"/>
          </a:p>
        </p:txBody>
      </p:sp>
      <p:sp>
        <p:nvSpPr>
          <p:cNvPr id="2" name="Slide Number Placeholder 1">
            <a:extLst>
              <a:ext uri="{FF2B5EF4-FFF2-40B4-BE49-F238E27FC236}">
                <a16:creationId xmlns:a16="http://schemas.microsoft.com/office/drawing/2014/main" id="{25C2147B-25B5-AC4A-B09C-8E2000253977}"/>
              </a:ext>
            </a:extLst>
          </p:cNvPr>
          <p:cNvSpPr>
            <a:spLocks noGrp="1"/>
          </p:cNvSpPr>
          <p:nvPr>
            <p:ph type="sldNum" sz="quarter" idx="14"/>
          </p:nvPr>
        </p:nvSpPr>
        <p:spPr/>
        <p:txBody>
          <a:bodyPr/>
          <a:lstStyle/>
          <a:p>
            <a:pPr algn="l"/>
            <a:fld id="{9A0F7689-66CB-EC4F-9B5C-9C3D3ED1F24F}" type="slidenum">
              <a:rPr lang="en-US" smtClean="0"/>
              <a:pPr algn="l"/>
              <a:t>‹#›</a:t>
            </a:fld>
            <a:endParaRPr lang="en-US"/>
          </a:p>
        </p:txBody>
      </p:sp>
    </p:spTree>
    <p:extLst>
      <p:ext uri="{BB962C8B-B14F-4D97-AF65-F5344CB8AC3E}">
        <p14:creationId xmlns:p14="http://schemas.microsoft.com/office/powerpoint/2010/main" val="9549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cSld name="Section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1707266"/>
            <a:ext cx="6120000" cy="1800000"/>
          </a:xfrm>
        </p:spPr>
        <p:txBody>
          <a:bodyPr anchor="b"/>
          <a:lstStyle>
            <a:lvl1pPr algn="l">
              <a:defRPr sz="3200">
                <a:solidFill>
                  <a:schemeClr val="tx2"/>
                </a:solidFill>
              </a:defRPr>
            </a:lvl1pPr>
          </a:lstStyle>
          <a:p>
            <a:r>
              <a:rPr lang="en-US"/>
              <a:t>Section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69006"/>
            <a:ext cx="6120000" cy="720000"/>
          </a:xfrm>
        </p:spPr>
        <p:txBody>
          <a:bodyPr>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2479823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1_(Style 1)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9ABF1C5A-F374-5043-9977-6FB320819C5E}"/>
              </a:ext>
            </a:extLst>
          </p:cNvPr>
          <p:cNvSpPr>
            <a:spLocks noGrp="1"/>
          </p:cNvSpPr>
          <p:nvPr>
            <p:ph type="sldNum" sz="quarter" idx="13"/>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28291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Style 1)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5146177"/>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D2A71CFD-66D3-3B4C-8507-12DD69D96962}"/>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366143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Cover with 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836000"/>
            <a:ext cx="6084888" cy="3117600"/>
          </a:xfrm>
          <a:solidFill>
            <a:schemeClr val="tx1">
              <a:lumMod val="75000"/>
              <a:lumOff val="25000"/>
            </a:schemeClr>
          </a:solidFill>
          <a:ln>
            <a:noFill/>
          </a:ln>
        </p:spPr>
        <p:txBody>
          <a:bodyPr lIns="1296000" tIns="1440000" rIns="720000" bIns="360000" anchor="t" anchorCtr="0">
            <a:normAutofit/>
          </a:bodyPr>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Deck Title (keep it short)</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950000"/>
            <a:ext cx="6084888" cy="813600"/>
          </a:xfrm>
          <a:prstGeom prst="rect">
            <a:avLst/>
          </a:prstGeom>
          <a:solidFill>
            <a:schemeClr val="tx1"/>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8" name="Graphic 6">
            <a:extLst>
              <a:ext uri="{FF2B5EF4-FFF2-40B4-BE49-F238E27FC236}">
                <a16:creationId xmlns:a16="http://schemas.microsoft.com/office/drawing/2014/main" id="{1A931ED1-9717-9C43-AA9F-A539B8492D95}"/>
              </a:ext>
            </a:extLst>
          </p:cNvPr>
          <p:cNvGrpSpPr/>
          <p:nvPr/>
        </p:nvGrpSpPr>
        <p:grpSpPr>
          <a:xfrm>
            <a:off x="729939" y="2421236"/>
            <a:ext cx="1949437" cy="439199"/>
            <a:chOff x="3721526" y="2201333"/>
            <a:chExt cx="1949437" cy="439199"/>
          </a:xfrm>
        </p:grpSpPr>
        <p:sp>
          <p:nvSpPr>
            <p:cNvPr id="9" name="Graphic 6">
              <a:extLst>
                <a:ext uri="{FF2B5EF4-FFF2-40B4-BE49-F238E27FC236}">
                  <a16:creationId xmlns:a16="http://schemas.microsoft.com/office/drawing/2014/main" id="{6B5D361B-945F-AB4C-9311-736ACF629C9E}"/>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EEEEEE"/>
            </a:solidFill>
            <a:ln w="3905" cap="flat">
              <a:noFill/>
              <a:prstDash val="solid"/>
              <a:miter/>
            </a:ln>
          </p:spPr>
          <p:txBody>
            <a:bodyPr rtlCol="0" anchor="ctr"/>
            <a:lstStyle/>
            <a:p>
              <a:endParaRPr lang="en-US"/>
            </a:p>
          </p:txBody>
        </p:sp>
        <p:sp>
          <p:nvSpPr>
            <p:cNvPr id="10" name="Graphic 6">
              <a:extLst>
                <a:ext uri="{FF2B5EF4-FFF2-40B4-BE49-F238E27FC236}">
                  <a16:creationId xmlns:a16="http://schemas.microsoft.com/office/drawing/2014/main" id="{BDB9E0A4-5088-F749-93E2-1AD4D85ABD8F}"/>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chemeClr val="accent1"/>
            </a:solidFill>
            <a:ln w="3905" cap="flat">
              <a:noFill/>
              <a:prstDash val="solid"/>
              <a:miter/>
            </a:ln>
          </p:spPr>
          <p:txBody>
            <a:bodyPr rtlCol="0" anchor="ctr"/>
            <a:lstStyle/>
            <a:p>
              <a:endParaRPr lang="en-US">
                <a:solidFill>
                  <a:schemeClr val="tx2">
                    <a:lumMod val="40000"/>
                    <a:lumOff val="60000"/>
                  </a:schemeClr>
                </a:solidFill>
              </a:endParaRPr>
            </a:p>
          </p:txBody>
        </p:sp>
      </p:grpSp>
    </p:spTree>
    <p:extLst>
      <p:ext uri="{BB962C8B-B14F-4D97-AF65-F5344CB8AC3E}">
        <p14:creationId xmlns:p14="http://schemas.microsoft.com/office/powerpoint/2010/main" val="273172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over with Photo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72540-1147-614D-8DA9-896A245EB37C}"/>
              </a:ext>
            </a:extLst>
          </p:cNvPr>
          <p:cNvSpPr/>
          <p:nvPr userDrawn="1"/>
        </p:nvSpPr>
        <p:spPr>
          <a:xfrm>
            <a:off x="6108001" y="1836000"/>
            <a:ext cx="6083999" cy="3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108001" y="1836000"/>
            <a:ext cx="6083999" cy="3117600"/>
          </a:xfrm>
          <a:noFill/>
        </p:spPr>
        <p:txBody>
          <a:bodyPr lIns="1296000" tIns="1440000" rIns="720000" bIns="360000" anchor="t"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tx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108001" y="4950000"/>
            <a:ext cx="6083999" cy="813600"/>
          </a:xfrm>
          <a:prstGeom prst="rect">
            <a:avLst/>
          </a:prstGeom>
          <a:solidFill>
            <a:schemeClr val="tx2">
              <a:lumMod val="20000"/>
              <a:lumOff val="80000"/>
            </a:schemeClr>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aphic 6">
            <a:extLst>
              <a:ext uri="{FF2B5EF4-FFF2-40B4-BE49-F238E27FC236}">
                <a16:creationId xmlns:a16="http://schemas.microsoft.com/office/drawing/2014/main" id="{35FC0794-381B-6642-ACBD-511DE199CD77}"/>
              </a:ext>
            </a:extLst>
          </p:cNvPr>
          <p:cNvGrpSpPr/>
          <p:nvPr userDrawn="1"/>
        </p:nvGrpSpPr>
        <p:grpSpPr>
          <a:xfrm>
            <a:off x="6826163" y="2361601"/>
            <a:ext cx="1949437" cy="439199"/>
            <a:chOff x="3721526" y="2201333"/>
            <a:chExt cx="1949437" cy="439199"/>
          </a:xfrm>
        </p:grpSpPr>
        <p:sp>
          <p:nvSpPr>
            <p:cNvPr id="7" name="Graphic 6">
              <a:extLst>
                <a:ext uri="{FF2B5EF4-FFF2-40B4-BE49-F238E27FC236}">
                  <a16:creationId xmlns:a16="http://schemas.microsoft.com/office/drawing/2014/main" id="{35998E0A-9BE5-6D49-94C6-4F5A5AA8E5A8}"/>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tx2"/>
            </a:solidFill>
            <a:ln w="3905" cap="flat">
              <a:noFill/>
              <a:prstDash val="solid"/>
              <a:miter/>
            </a:ln>
          </p:spPr>
          <p:txBody>
            <a:bodyPr rtlCol="0" anchor="ctr"/>
            <a:lstStyle/>
            <a:p>
              <a:endParaRPr lang="en-US"/>
            </a:p>
          </p:txBody>
        </p:sp>
        <p:sp>
          <p:nvSpPr>
            <p:cNvPr id="8" name="Graphic 6">
              <a:extLst>
                <a:ext uri="{FF2B5EF4-FFF2-40B4-BE49-F238E27FC236}">
                  <a16:creationId xmlns:a16="http://schemas.microsoft.com/office/drawing/2014/main" id="{32364BB8-5033-4E4B-8F35-7CA8E38265C9}"/>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374852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over with Swoosh Lef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3CC605A-5854-9D40-8D73-AF0A3BF9D3E5}"/>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26740" t="-1" r="-1" b="23541"/>
          <a:stretch/>
        </p:blipFill>
        <p:spPr>
          <a:xfrm>
            <a:off x="1297498" y="720000"/>
            <a:ext cx="10174626" cy="6138000"/>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2319867"/>
            <a:ext cx="7437120" cy="1723814"/>
          </a:xfrm>
          <a:noFill/>
        </p:spPr>
        <p:txBody>
          <a:bodyPr lIns="1296000" tIns="0" rIns="360000" bIns="180000" anchor="b"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bg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064000"/>
            <a:ext cx="7437120" cy="2285999"/>
          </a:xfrm>
          <a:prstGeom prst="rect">
            <a:avLst/>
          </a:prstGeom>
          <a:noFill/>
        </p:spPr>
        <p:txBody>
          <a:bodyPr lIns="1296000" tIns="180000" rIns="36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7" name="Group 6">
            <a:extLst>
              <a:ext uri="{FF2B5EF4-FFF2-40B4-BE49-F238E27FC236}">
                <a16:creationId xmlns:a16="http://schemas.microsoft.com/office/drawing/2014/main" id="{8135FD41-4CFF-BE42-9714-401D3403DEBD}"/>
              </a:ext>
            </a:extLst>
          </p:cNvPr>
          <p:cNvGrpSpPr/>
          <p:nvPr userDrawn="1"/>
        </p:nvGrpSpPr>
        <p:grpSpPr>
          <a:xfrm>
            <a:off x="1297498" y="720000"/>
            <a:ext cx="1371899" cy="1262947"/>
            <a:chOff x="3217078" y="645877"/>
            <a:chExt cx="1857509" cy="1709991"/>
          </a:xfrm>
        </p:grpSpPr>
        <p:sp>
          <p:nvSpPr>
            <p:cNvPr id="8" name="Graphic 6">
              <a:extLst>
                <a:ext uri="{FF2B5EF4-FFF2-40B4-BE49-F238E27FC236}">
                  <a16:creationId xmlns:a16="http://schemas.microsoft.com/office/drawing/2014/main" id="{1FD4C0D6-4A2F-D648-B46B-EC25A11E612C}"/>
                </a:ext>
              </a:extLst>
            </p:cNvPr>
            <p:cNvSpPr/>
            <p:nvPr/>
          </p:nvSpPr>
          <p:spPr>
            <a:xfrm>
              <a:off x="3557175" y="645877"/>
              <a:ext cx="1185839" cy="1256530"/>
            </a:xfrm>
            <a:custGeom>
              <a:avLst/>
              <a:gdLst>
                <a:gd name="connsiteX0" fmla="*/ 1169730 w 1185839"/>
                <a:gd name="connsiteY0" fmla="*/ 208605 h 1256530"/>
                <a:gd name="connsiteX1" fmla="*/ 1106417 w 1185839"/>
                <a:gd name="connsiteY1" fmla="*/ 99168 h 1256530"/>
                <a:gd name="connsiteX2" fmla="*/ 1005757 w 1185839"/>
                <a:gd name="connsiteY2" fmla="*/ 25743 h 1256530"/>
                <a:gd name="connsiteX3" fmla="*/ 765803 w 1185839"/>
                <a:gd name="connsiteY3" fmla="*/ 25600 h 1256530"/>
                <a:gd name="connsiteX4" fmla="*/ 604084 w 1185839"/>
                <a:gd name="connsiteY4" fmla="*/ 204330 h 1256530"/>
                <a:gd name="connsiteX5" fmla="*/ 589910 w 1185839"/>
                <a:gd name="connsiteY5" fmla="*/ 264899 h 1256530"/>
                <a:gd name="connsiteX6" fmla="*/ 587406 w 1185839"/>
                <a:gd name="connsiteY6" fmla="*/ 325998 h 1256530"/>
                <a:gd name="connsiteX7" fmla="*/ 588467 w 1185839"/>
                <a:gd name="connsiteY7" fmla="*/ 443697 h 1256530"/>
                <a:gd name="connsiteX8" fmla="*/ 590255 w 1185839"/>
                <a:gd name="connsiteY8" fmla="*/ 679107 h 1256530"/>
                <a:gd name="connsiteX9" fmla="*/ 590894 w 1185839"/>
                <a:gd name="connsiteY9" fmla="*/ 796807 h 1256530"/>
                <a:gd name="connsiteX10" fmla="*/ 591059 w 1185839"/>
                <a:gd name="connsiteY10" fmla="*/ 855657 h 1256530"/>
                <a:gd name="connsiteX11" fmla="*/ 591440 w 1185839"/>
                <a:gd name="connsiteY11" fmla="*/ 884920 h 1256530"/>
                <a:gd name="connsiteX12" fmla="*/ 590719 w 1185839"/>
                <a:gd name="connsiteY12" fmla="*/ 913310 h 1256530"/>
                <a:gd name="connsiteX13" fmla="*/ 583428 w 1185839"/>
                <a:gd name="connsiteY13" fmla="*/ 969943 h 1256530"/>
                <a:gd name="connsiteX14" fmla="*/ 565456 w 1185839"/>
                <a:gd name="connsiteY14" fmla="*/ 1024617 h 1256530"/>
                <a:gd name="connsiteX15" fmla="*/ 498739 w 1185839"/>
                <a:gd name="connsiteY15" fmla="*/ 1118403 h 1256530"/>
                <a:gd name="connsiteX16" fmla="*/ 287796 w 1185839"/>
                <a:gd name="connsiteY16" fmla="*/ 1192525 h 1256530"/>
                <a:gd name="connsiteX17" fmla="*/ 178334 w 1185839"/>
                <a:gd name="connsiteY17" fmla="*/ 1160849 h 1256530"/>
                <a:gd name="connsiteX18" fmla="*/ 90949 w 1185839"/>
                <a:gd name="connsiteY18" fmla="*/ 1086159 h 1256530"/>
                <a:gd name="connsiteX19" fmla="*/ 59576 w 1185839"/>
                <a:gd name="connsiteY19" fmla="*/ 1037149 h 1256530"/>
                <a:gd name="connsiteX20" fmla="*/ 37782 w 1185839"/>
                <a:gd name="connsiteY20" fmla="*/ 983043 h 1256530"/>
                <a:gd name="connsiteX21" fmla="*/ 28977 w 1185839"/>
                <a:gd name="connsiteY21" fmla="*/ 868116 h 1256530"/>
                <a:gd name="connsiteX22" fmla="*/ 42104 w 1185839"/>
                <a:gd name="connsiteY22" fmla="*/ 812426 h 1256530"/>
                <a:gd name="connsiteX23" fmla="*/ 64682 w 1185839"/>
                <a:gd name="connsiteY23" fmla="*/ 761033 h 1256530"/>
                <a:gd name="connsiteX24" fmla="*/ 95009 w 1185839"/>
                <a:gd name="connsiteY24" fmla="*/ 715966 h 1256530"/>
                <a:gd name="connsiteX25" fmla="*/ 132014 w 1185839"/>
                <a:gd name="connsiteY25" fmla="*/ 678763 h 1256530"/>
                <a:gd name="connsiteX26" fmla="*/ 327830 w 1185839"/>
                <a:gd name="connsiteY26" fmla="*/ 615235 h 1256530"/>
                <a:gd name="connsiteX27" fmla="*/ 551705 w 1185839"/>
                <a:gd name="connsiteY27" fmla="*/ 616034 h 1256530"/>
                <a:gd name="connsiteX28" fmla="*/ 551133 w 1185839"/>
                <a:gd name="connsiteY28" fmla="*/ 535637 h 1256530"/>
                <a:gd name="connsiteX29" fmla="*/ 328216 w 1185839"/>
                <a:gd name="connsiteY29" fmla="*/ 547953 h 1256530"/>
                <a:gd name="connsiteX30" fmla="*/ 207414 w 1185839"/>
                <a:gd name="connsiteY30" fmla="*/ 577741 h 1256530"/>
                <a:gd name="connsiteX31" fmla="*/ 152535 w 1185839"/>
                <a:gd name="connsiteY31" fmla="*/ 607544 h 1256530"/>
                <a:gd name="connsiteX32" fmla="*/ 104279 w 1185839"/>
                <a:gd name="connsiteY32" fmla="*/ 646499 h 1256530"/>
                <a:gd name="connsiteX33" fmla="*/ 64749 w 1185839"/>
                <a:gd name="connsiteY33" fmla="*/ 693842 h 1256530"/>
                <a:gd name="connsiteX34" fmla="*/ 34629 w 1185839"/>
                <a:gd name="connsiteY34" fmla="*/ 747458 h 1256530"/>
                <a:gd name="connsiteX35" fmla="*/ 1885 w 1185839"/>
                <a:gd name="connsiteY35" fmla="*/ 866152 h 1256530"/>
                <a:gd name="connsiteX36" fmla="*/ 9970 w 1185839"/>
                <a:gd name="connsiteY36" fmla="*/ 992430 h 1256530"/>
                <a:gd name="connsiteX37" fmla="*/ 61509 w 1185839"/>
                <a:gd name="connsiteY37" fmla="*/ 1110646 h 1256530"/>
                <a:gd name="connsiteX38" fmla="*/ 156091 w 1185839"/>
                <a:gd name="connsiteY38" fmla="*/ 1204289 h 1256530"/>
                <a:gd name="connsiteX39" fmla="*/ 283514 w 1185839"/>
                <a:gd name="connsiteY39" fmla="*/ 1252466 h 1256530"/>
                <a:gd name="connsiteX40" fmla="*/ 300480 w 1185839"/>
                <a:gd name="connsiteY40" fmla="*/ 1254654 h 1256530"/>
                <a:gd name="connsiteX41" fmla="*/ 317762 w 1185839"/>
                <a:gd name="connsiteY41" fmla="*/ 1256075 h 1256530"/>
                <a:gd name="connsiteX42" fmla="*/ 335465 w 1185839"/>
                <a:gd name="connsiteY42" fmla="*/ 1256492 h 1256530"/>
                <a:gd name="connsiteX43" fmla="*/ 353174 w 1185839"/>
                <a:gd name="connsiteY43" fmla="*/ 1255942 h 1256530"/>
                <a:gd name="connsiteX44" fmla="*/ 423035 w 1185839"/>
                <a:gd name="connsiteY44" fmla="*/ 1243941 h 1256530"/>
                <a:gd name="connsiteX45" fmla="*/ 489233 w 1185839"/>
                <a:gd name="connsiteY45" fmla="*/ 1217560 h 1256530"/>
                <a:gd name="connsiteX46" fmla="*/ 549186 w 1185839"/>
                <a:gd name="connsiteY46" fmla="*/ 1177814 h 1256530"/>
                <a:gd name="connsiteX47" fmla="*/ 639569 w 1185839"/>
                <a:gd name="connsiteY47" fmla="*/ 1063890 h 1256530"/>
                <a:gd name="connsiteX48" fmla="*/ 647655 w 1185839"/>
                <a:gd name="connsiteY48" fmla="*/ 1047275 h 1256530"/>
                <a:gd name="connsiteX49" fmla="*/ 654809 w 1185839"/>
                <a:gd name="connsiteY49" fmla="*/ 1030216 h 1256530"/>
                <a:gd name="connsiteX50" fmla="*/ 666391 w 1185839"/>
                <a:gd name="connsiteY50" fmla="*/ 995073 h 1256530"/>
                <a:gd name="connsiteX51" fmla="*/ 679574 w 1185839"/>
                <a:gd name="connsiteY51" fmla="*/ 922646 h 1256530"/>
                <a:gd name="connsiteX52" fmla="*/ 682088 w 1185839"/>
                <a:gd name="connsiteY52" fmla="*/ 886180 h 1256530"/>
                <a:gd name="connsiteX53" fmla="*/ 682688 w 1185839"/>
                <a:gd name="connsiteY53" fmla="*/ 870376 h 1256530"/>
                <a:gd name="connsiteX54" fmla="*/ 683431 w 1185839"/>
                <a:gd name="connsiteY54" fmla="*/ 855657 h 1256530"/>
                <a:gd name="connsiteX55" fmla="*/ 686184 w 1185839"/>
                <a:gd name="connsiteY55" fmla="*/ 796807 h 1256530"/>
                <a:gd name="connsiteX56" fmla="*/ 688803 w 1185839"/>
                <a:gd name="connsiteY56" fmla="*/ 679107 h 1256530"/>
                <a:gd name="connsiteX57" fmla="*/ 693813 w 1185839"/>
                <a:gd name="connsiteY57" fmla="*/ 443697 h 1256530"/>
                <a:gd name="connsiteX58" fmla="*/ 696233 w 1185839"/>
                <a:gd name="connsiteY58" fmla="*/ 325998 h 1256530"/>
                <a:gd name="connsiteX59" fmla="*/ 696480 w 1185839"/>
                <a:gd name="connsiteY59" fmla="*/ 311285 h 1256530"/>
                <a:gd name="connsiteX60" fmla="*/ 696557 w 1185839"/>
                <a:gd name="connsiteY60" fmla="*/ 307765 h 1256530"/>
                <a:gd name="connsiteX61" fmla="*/ 696699 w 1185839"/>
                <a:gd name="connsiteY61" fmla="*/ 305304 h 1256530"/>
                <a:gd name="connsiteX62" fmla="*/ 696947 w 1185839"/>
                <a:gd name="connsiteY62" fmla="*/ 300377 h 1256530"/>
                <a:gd name="connsiteX63" fmla="*/ 699157 w 1185839"/>
                <a:gd name="connsiteY63" fmla="*/ 280931 h 1256530"/>
                <a:gd name="connsiteX64" fmla="*/ 708749 w 1185839"/>
                <a:gd name="connsiteY64" fmla="*/ 243443 h 1256530"/>
                <a:gd name="connsiteX65" fmla="*/ 748535 w 1185839"/>
                <a:gd name="connsiteY65" fmla="*/ 177919 h 1256530"/>
                <a:gd name="connsiteX66" fmla="*/ 810018 w 1185839"/>
                <a:gd name="connsiteY66" fmla="*/ 133105 h 1256530"/>
                <a:gd name="connsiteX67" fmla="*/ 884104 w 1185839"/>
                <a:gd name="connsiteY67" fmla="*/ 117471 h 1256530"/>
                <a:gd name="connsiteX68" fmla="*/ 958951 w 1185839"/>
                <a:gd name="connsiteY68" fmla="*/ 132243 h 1256530"/>
                <a:gd name="connsiteX69" fmla="*/ 1022597 w 1185839"/>
                <a:gd name="connsiteY69" fmla="*/ 177183 h 1256530"/>
                <a:gd name="connsiteX70" fmla="*/ 1064326 w 1185839"/>
                <a:gd name="connsiteY70" fmla="*/ 245014 h 1256530"/>
                <a:gd name="connsiteX71" fmla="*/ 1076490 w 1185839"/>
                <a:gd name="connsiteY71" fmla="*/ 325602 h 1256530"/>
                <a:gd name="connsiteX72" fmla="*/ 1056506 w 1185839"/>
                <a:gd name="connsiteY72" fmla="*/ 405633 h 1256530"/>
                <a:gd name="connsiteX73" fmla="*/ 1005710 w 1185839"/>
                <a:gd name="connsiteY73" fmla="*/ 471775 h 1256530"/>
                <a:gd name="connsiteX74" fmla="*/ 932348 w 1185839"/>
                <a:gd name="connsiteY74" fmla="*/ 511175 h 1256530"/>
                <a:gd name="connsiteX75" fmla="*/ 890990 w 1185839"/>
                <a:gd name="connsiteY75" fmla="*/ 519008 h 1256530"/>
                <a:gd name="connsiteX76" fmla="*/ 885685 w 1185839"/>
                <a:gd name="connsiteY76" fmla="*/ 519341 h 1256530"/>
                <a:gd name="connsiteX77" fmla="*/ 879856 w 1185839"/>
                <a:gd name="connsiteY77" fmla="*/ 519664 h 1256530"/>
                <a:gd name="connsiteX78" fmla="*/ 865540 w 1185839"/>
                <a:gd name="connsiteY78" fmla="*/ 520061 h 1256530"/>
                <a:gd name="connsiteX79" fmla="*/ 836888 w 1185839"/>
                <a:gd name="connsiteY79" fmla="*/ 520844 h 1256530"/>
                <a:gd name="connsiteX80" fmla="*/ 730189 w 1185839"/>
                <a:gd name="connsiteY80" fmla="*/ 523771 h 1256530"/>
                <a:gd name="connsiteX81" fmla="*/ 728218 w 1185839"/>
                <a:gd name="connsiteY81" fmla="*/ 616204 h 1256530"/>
                <a:gd name="connsiteX82" fmla="*/ 836888 w 1185839"/>
                <a:gd name="connsiteY82" fmla="*/ 617675 h 1256530"/>
                <a:gd name="connsiteX83" fmla="*/ 865540 w 1185839"/>
                <a:gd name="connsiteY83" fmla="*/ 618061 h 1256530"/>
                <a:gd name="connsiteX84" fmla="*/ 879856 w 1185839"/>
                <a:gd name="connsiteY84" fmla="*/ 618257 h 1256530"/>
                <a:gd name="connsiteX85" fmla="*/ 895201 w 1185839"/>
                <a:gd name="connsiteY85" fmla="*/ 618114 h 1256530"/>
                <a:gd name="connsiteX86" fmla="*/ 956761 w 1185839"/>
                <a:gd name="connsiteY86" fmla="*/ 609661 h 1256530"/>
                <a:gd name="connsiteX87" fmla="*/ 1068946 w 1185839"/>
                <a:gd name="connsiteY87" fmla="*/ 555083 h 1256530"/>
                <a:gd name="connsiteX88" fmla="*/ 1149442 w 1185839"/>
                <a:gd name="connsiteY88" fmla="*/ 457649 h 1256530"/>
                <a:gd name="connsiteX89" fmla="*/ 1169730 w 1185839"/>
                <a:gd name="connsiteY89" fmla="*/ 208605 h 125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5839" h="1256530">
                  <a:moveTo>
                    <a:pt x="1169730" y="208605"/>
                  </a:moveTo>
                  <a:cubicBezTo>
                    <a:pt x="1156309" y="168101"/>
                    <a:pt x="1134783" y="130374"/>
                    <a:pt x="1106417" y="99168"/>
                  </a:cubicBezTo>
                  <a:cubicBezTo>
                    <a:pt x="1078157" y="67894"/>
                    <a:pt x="1043657" y="42759"/>
                    <a:pt x="1005757" y="25743"/>
                  </a:cubicBezTo>
                  <a:cubicBezTo>
                    <a:pt x="929891" y="-8697"/>
                    <a:pt x="840860" y="-8417"/>
                    <a:pt x="765803" y="25600"/>
                  </a:cubicBezTo>
                  <a:cubicBezTo>
                    <a:pt x="690537" y="59235"/>
                    <a:pt x="631091" y="125727"/>
                    <a:pt x="604084" y="204330"/>
                  </a:cubicBezTo>
                  <a:cubicBezTo>
                    <a:pt x="597335" y="223965"/>
                    <a:pt x="592579" y="244305"/>
                    <a:pt x="589910" y="264899"/>
                  </a:cubicBezTo>
                  <a:cubicBezTo>
                    <a:pt x="587055" y="285292"/>
                    <a:pt x="587071" y="306918"/>
                    <a:pt x="587406" y="325998"/>
                  </a:cubicBezTo>
                  <a:lnTo>
                    <a:pt x="588467" y="443697"/>
                  </a:lnTo>
                  <a:lnTo>
                    <a:pt x="590255" y="679107"/>
                  </a:lnTo>
                  <a:lnTo>
                    <a:pt x="590894" y="796807"/>
                  </a:lnTo>
                  <a:cubicBezTo>
                    <a:pt x="590971" y="816427"/>
                    <a:pt x="590755" y="836041"/>
                    <a:pt x="591059" y="855657"/>
                  </a:cubicBezTo>
                  <a:cubicBezTo>
                    <a:pt x="591167" y="865395"/>
                    <a:pt x="591502" y="875441"/>
                    <a:pt x="591440" y="884920"/>
                  </a:cubicBezTo>
                  <a:cubicBezTo>
                    <a:pt x="591564" y="894394"/>
                    <a:pt x="590904" y="903815"/>
                    <a:pt x="590719" y="913310"/>
                  </a:cubicBezTo>
                  <a:cubicBezTo>
                    <a:pt x="589508" y="932205"/>
                    <a:pt x="587411" y="951197"/>
                    <a:pt x="583428" y="969943"/>
                  </a:cubicBezTo>
                  <a:cubicBezTo>
                    <a:pt x="579569" y="988727"/>
                    <a:pt x="573371" y="1007075"/>
                    <a:pt x="565456" y="1024617"/>
                  </a:cubicBezTo>
                  <a:cubicBezTo>
                    <a:pt x="549552" y="1059665"/>
                    <a:pt x="527076" y="1092099"/>
                    <a:pt x="498739" y="1118403"/>
                  </a:cubicBezTo>
                  <a:cubicBezTo>
                    <a:pt x="441908" y="1170672"/>
                    <a:pt x="364107" y="1199165"/>
                    <a:pt x="287796" y="1192525"/>
                  </a:cubicBezTo>
                  <a:cubicBezTo>
                    <a:pt x="249694" y="1189939"/>
                    <a:pt x="212123" y="1179093"/>
                    <a:pt x="178334" y="1160849"/>
                  </a:cubicBezTo>
                  <a:cubicBezTo>
                    <a:pt x="144472" y="1142662"/>
                    <a:pt x="114671" y="1116822"/>
                    <a:pt x="90949" y="1086159"/>
                  </a:cubicBezTo>
                  <a:cubicBezTo>
                    <a:pt x="79032" y="1070862"/>
                    <a:pt x="68542" y="1054418"/>
                    <a:pt x="59576" y="1037149"/>
                  </a:cubicBezTo>
                  <a:cubicBezTo>
                    <a:pt x="50606" y="1019900"/>
                    <a:pt x="43032" y="1001827"/>
                    <a:pt x="37782" y="983043"/>
                  </a:cubicBezTo>
                  <a:cubicBezTo>
                    <a:pt x="26426" y="945733"/>
                    <a:pt x="23809" y="905969"/>
                    <a:pt x="28977" y="868116"/>
                  </a:cubicBezTo>
                  <a:cubicBezTo>
                    <a:pt x="31811" y="849152"/>
                    <a:pt x="36221" y="830447"/>
                    <a:pt x="42104" y="812426"/>
                  </a:cubicBezTo>
                  <a:cubicBezTo>
                    <a:pt x="48237" y="794467"/>
                    <a:pt x="55820" y="777224"/>
                    <a:pt x="64682" y="761033"/>
                  </a:cubicBezTo>
                  <a:cubicBezTo>
                    <a:pt x="73416" y="744774"/>
                    <a:pt x="83756" y="729748"/>
                    <a:pt x="95009" y="715966"/>
                  </a:cubicBezTo>
                  <a:cubicBezTo>
                    <a:pt x="106076" y="702051"/>
                    <a:pt x="118411" y="689465"/>
                    <a:pt x="132014" y="678763"/>
                  </a:cubicBezTo>
                  <a:cubicBezTo>
                    <a:pt x="185191" y="634521"/>
                    <a:pt x="255732" y="615500"/>
                    <a:pt x="327830" y="615235"/>
                  </a:cubicBezTo>
                  <a:cubicBezTo>
                    <a:pt x="402451" y="615345"/>
                    <a:pt x="477068" y="616474"/>
                    <a:pt x="551705" y="616034"/>
                  </a:cubicBezTo>
                  <a:lnTo>
                    <a:pt x="551133" y="535637"/>
                  </a:lnTo>
                  <a:cubicBezTo>
                    <a:pt x="476836" y="537267"/>
                    <a:pt x="402503" y="542381"/>
                    <a:pt x="328216" y="547953"/>
                  </a:cubicBezTo>
                  <a:cubicBezTo>
                    <a:pt x="286791" y="551092"/>
                    <a:pt x="245866" y="561324"/>
                    <a:pt x="207414" y="577741"/>
                  </a:cubicBezTo>
                  <a:cubicBezTo>
                    <a:pt x="188159" y="585818"/>
                    <a:pt x="169878" y="596165"/>
                    <a:pt x="152535" y="607544"/>
                  </a:cubicBezTo>
                  <a:cubicBezTo>
                    <a:pt x="135275" y="619088"/>
                    <a:pt x="118875" y="631870"/>
                    <a:pt x="104279" y="646499"/>
                  </a:cubicBezTo>
                  <a:cubicBezTo>
                    <a:pt x="89408" y="660816"/>
                    <a:pt x="76368" y="676922"/>
                    <a:pt x="64749" y="693842"/>
                  </a:cubicBezTo>
                  <a:cubicBezTo>
                    <a:pt x="53079" y="710747"/>
                    <a:pt x="42883" y="728663"/>
                    <a:pt x="34629" y="747458"/>
                  </a:cubicBezTo>
                  <a:cubicBezTo>
                    <a:pt x="17394" y="784771"/>
                    <a:pt x="6352" y="824715"/>
                    <a:pt x="1885" y="866152"/>
                  </a:cubicBezTo>
                  <a:cubicBezTo>
                    <a:pt x="-2236" y="907975"/>
                    <a:pt x="375" y="950837"/>
                    <a:pt x="9970" y="992430"/>
                  </a:cubicBezTo>
                  <a:cubicBezTo>
                    <a:pt x="19728" y="1034014"/>
                    <a:pt x="37040" y="1074243"/>
                    <a:pt x="61509" y="1110646"/>
                  </a:cubicBezTo>
                  <a:cubicBezTo>
                    <a:pt x="86039" y="1146906"/>
                    <a:pt x="117942" y="1179481"/>
                    <a:pt x="156091" y="1204289"/>
                  </a:cubicBezTo>
                  <a:cubicBezTo>
                    <a:pt x="194177" y="1229060"/>
                    <a:pt x="238338" y="1245712"/>
                    <a:pt x="283514" y="1252466"/>
                  </a:cubicBezTo>
                  <a:cubicBezTo>
                    <a:pt x="289171" y="1253508"/>
                    <a:pt x="294813" y="1254048"/>
                    <a:pt x="300480" y="1254654"/>
                  </a:cubicBezTo>
                  <a:cubicBezTo>
                    <a:pt x="306133" y="1255279"/>
                    <a:pt x="311806" y="1255895"/>
                    <a:pt x="317762" y="1256075"/>
                  </a:cubicBezTo>
                  <a:cubicBezTo>
                    <a:pt x="323666" y="1256397"/>
                    <a:pt x="329571" y="1256624"/>
                    <a:pt x="335465" y="1256492"/>
                  </a:cubicBezTo>
                  <a:cubicBezTo>
                    <a:pt x="341380" y="1256530"/>
                    <a:pt x="347290" y="1256369"/>
                    <a:pt x="353174" y="1255942"/>
                  </a:cubicBezTo>
                  <a:cubicBezTo>
                    <a:pt x="376793" y="1254645"/>
                    <a:pt x="400261" y="1250553"/>
                    <a:pt x="423035" y="1243941"/>
                  </a:cubicBezTo>
                  <a:cubicBezTo>
                    <a:pt x="445824" y="1237405"/>
                    <a:pt x="468015" y="1228539"/>
                    <a:pt x="489233" y="1217560"/>
                  </a:cubicBezTo>
                  <a:cubicBezTo>
                    <a:pt x="510476" y="1206582"/>
                    <a:pt x="530421" y="1193008"/>
                    <a:pt x="549186" y="1177814"/>
                  </a:cubicBezTo>
                  <a:cubicBezTo>
                    <a:pt x="586334" y="1146896"/>
                    <a:pt x="616899" y="1107567"/>
                    <a:pt x="639569" y="1063890"/>
                  </a:cubicBezTo>
                  <a:cubicBezTo>
                    <a:pt x="642493" y="1058472"/>
                    <a:pt x="645150" y="1052911"/>
                    <a:pt x="647655" y="1047275"/>
                  </a:cubicBezTo>
                  <a:cubicBezTo>
                    <a:pt x="650265" y="1041687"/>
                    <a:pt x="652618" y="1035994"/>
                    <a:pt x="654809" y="1030216"/>
                  </a:cubicBezTo>
                  <a:cubicBezTo>
                    <a:pt x="659476" y="1018801"/>
                    <a:pt x="663257" y="1006999"/>
                    <a:pt x="666391" y="995073"/>
                  </a:cubicBezTo>
                  <a:cubicBezTo>
                    <a:pt x="672849" y="971260"/>
                    <a:pt x="676878" y="946930"/>
                    <a:pt x="679574" y="922646"/>
                  </a:cubicBezTo>
                  <a:cubicBezTo>
                    <a:pt x="680517" y="910473"/>
                    <a:pt x="681745" y="898332"/>
                    <a:pt x="682088" y="886180"/>
                  </a:cubicBezTo>
                  <a:lnTo>
                    <a:pt x="682688" y="870376"/>
                  </a:lnTo>
                  <a:lnTo>
                    <a:pt x="683431" y="855657"/>
                  </a:lnTo>
                  <a:lnTo>
                    <a:pt x="686184" y="796807"/>
                  </a:lnTo>
                  <a:lnTo>
                    <a:pt x="688803" y="679107"/>
                  </a:lnTo>
                  <a:lnTo>
                    <a:pt x="693813" y="443697"/>
                  </a:lnTo>
                  <a:lnTo>
                    <a:pt x="696233" y="325998"/>
                  </a:lnTo>
                  <a:lnTo>
                    <a:pt x="696480" y="311285"/>
                  </a:lnTo>
                  <a:lnTo>
                    <a:pt x="696557" y="307765"/>
                  </a:lnTo>
                  <a:lnTo>
                    <a:pt x="696699" y="305304"/>
                  </a:lnTo>
                  <a:lnTo>
                    <a:pt x="696947" y="300377"/>
                  </a:lnTo>
                  <a:cubicBezTo>
                    <a:pt x="697366" y="293829"/>
                    <a:pt x="698119" y="287341"/>
                    <a:pt x="699157" y="280931"/>
                  </a:cubicBezTo>
                  <a:cubicBezTo>
                    <a:pt x="701329" y="268133"/>
                    <a:pt x="704300" y="255536"/>
                    <a:pt x="708749" y="243443"/>
                  </a:cubicBezTo>
                  <a:cubicBezTo>
                    <a:pt x="717578" y="219233"/>
                    <a:pt x="731456" y="197068"/>
                    <a:pt x="748535" y="177919"/>
                  </a:cubicBezTo>
                  <a:cubicBezTo>
                    <a:pt x="765784" y="158886"/>
                    <a:pt x="786863" y="143473"/>
                    <a:pt x="810018" y="133105"/>
                  </a:cubicBezTo>
                  <a:cubicBezTo>
                    <a:pt x="833212" y="122763"/>
                    <a:pt x="858386" y="117518"/>
                    <a:pt x="884104" y="117471"/>
                  </a:cubicBezTo>
                  <a:cubicBezTo>
                    <a:pt x="909793" y="117042"/>
                    <a:pt x="935244" y="122038"/>
                    <a:pt x="958951" y="132243"/>
                  </a:cubicBezTo>
                  <a:cubicBezTo>
                    <a:pt x="982630" y="142420"/>
                    <a:pt x="1004528" y="157791"/>
                    <a:pt x="1022597" y="177183"/>
                  </a:cubicBezTo>
                  <a:cubicBezTo>
                    <a:pt x="1040533" y="196676"/>
                    <a:pt x="1055059" y="219694"/>
                    <a:pt x="1064326" y="245014"/>
                  </a:cubicBezTo>
                  <a:cubicBezTo>
                    <a:pt x="1073651" y="270250"/>
                    <a:pt x="1077842" y="297883"/>
                    <a:pt x="1076490" y="325602"/>
                  </a:cubicBezTo>
                  <a:cubicBezTo>
                    <a:pt x="1075261" y="353171"/>
                    <a:pt x="1068584" y="380492"/>
                    <a:pt x="1056506" y="405633"/>
                  </a:cubicBezTo>
                  <a:cubicBezTo>
                    <a:pt x="1044352" y="430645"/>
                    <a:pt x="1027207" y="453712"/>
                    <a:pt x="1005710" y="471775"/>
                  </a:cubicBezTo>
                  <a:cubicBezTo>
                    <a:pt x="984288" y="489866"/>
                    <a:pt x="959209" y="503468"/>
                    <a:pt x="932348" y="511175"/>
                  </a:cubicBezTo>
                  <a:cubicBezTo>
                    <a:pt x="918946" y="515149"/>
                    <a:pt x="905106" y="517849"/>
                    <a:pt x="890990" y="519008"/>
                  </a:cubicBezTo>
                  <a:lnTo>
                    <a:pt x="885685" y="519341"/>
                  </a:lnTo>
                  <a:cubicBezTo>
                    <a:pt x="883752" y="519441"/>
                    <a:pt x="882542" y="519633"/>
                    <a:pt x="879856" y="519664"/>
                  </a:cubicBezTo>
                  <a:lnTo>
                    <a:pt x="865540" y="520061"/>
                  </a:lnTo>
                  <a:lnTo>
                    <a:pt x="836888" y="520844"/>
                  </a:lnTo>
                  <a:lnTo>
                    <a:pt x="730189" y="523771"/>
                  </a:lnTo>
                  <a:lnTo>
                    <a:pt x="728218" y="616204"/>
                  </a:lnTo>
                  <a:lnTo>
                    <a:pt x="836888" y="617675"/>
                  </a:lnTo>
                  <a:lnTo>
                    <a:pt x="865540" y="618061"/>
                  </a:lnTo>
                  <a:lnTo>
                    <a:pt x="879856" y="618257"/>
                  </a:lnTo>
                  <a:lnTo>
                    <a:pt x="895201" y="618114"/>
                  </a:lnTo>
                  <a:cubicBezTo>
                    <a:pt x="915889" y="617468"/>
                    <a:pt x="936558" y="614615"/>
                    <a:pt x="956761" y="609661"/>
                  </a:cubicBezTo>
                  <a:cubicBezTo>
                    <a:pt x="997261" y="599960"/>
                    <a:pt x="1035828" y="581224"/>
                    <a:pt x="1068946" y="555083"/>
                  </a:cubicBezTo>
                  <a:cubicBezTo>
                    <a:pt x="1102217" y="529085"/>
                    <a:pt x="1129458" y="495275"/>
                    <a:pt x="1149442" y="457649"/>
                  </a:cubicBezTo>
                  <a:cubicBezTo>
                    <a:pt x="1189523" y="382053"/>
                    <a:pt x="1196829" y="289685"/>
                    <a:pt x="1169730" y="208605"/>
                  </a:cubicBezTo>
                </a:path>
              </a:pathLst>
            </a:custGeom>
            <a:solidFill>
              <a:srgbClr val="FD5F07"/>
            </a:solidFill>
            <a:ln w="952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8B090ACA-C732-164E-B35C-3B0CC7E4CCAD}"/>
                </a:ext>
              </a:extLst>
            </p:cNvPr>
            <p:cNvSpPr/>
            <p:nvPr/>
          </p:nvSpPr>
          <p:spPr>
            <a:xfrm>
              <a:off x="3217078" y="2044492"/>
              <a:ext cx="1857509" cy="311376"/>
            </a:xfrm>
            <a:custGeom>
              <a:avLst/>
              <a:gdLst>
                <a:gd name="connsiteX0" fmla="*/ 810565 w 1857509"/>
                <a:gd name="connsiteY0" fmla="*/ 305863 h 311376"/>
                <a:gd name="connsiteX1" fmla="*/ 872975 w 1857509"/>
                <a:gd name="connsiteY1" fmla="*/ 305863 h 311376"/>
                <a:gd name="connsiteX2" fmla="*/ 872975 w 1857509"/>
                <a:gd name="connsiteY2" fmla="*/ 96590 h 311376"/>
                <a:gd name="connsiteX3" fmla="*/ 810565 w 1857509"/>
                <a:gd name="connsiteY3" fmla="*/ 96590 h 311376"/>
                <a:gd name="connsiteX4" fmla="*/ 810565 w 1857509"/>
                <a:gd name="connsiteY4" fmla="*/ 305863 h 311376"/>
                <a:gd name="connsiteX5" fmla="*/ 841770 w 1857509"/>
                <a:gd name="connsiteY5" fmla="*/ 72019 h 311376"/>
                <a:gd name="connsiteX6" fmla="*/ 805437 w 1857509"/>
                <a:gd name="connsiteY6" fmla="*/ 36005 h 311376"/>
                <a:gd name="connsiteX7" fmla="*/ 841770 w 1857509"/>
                <a:gd name="connsiteY7" fmla="*/ 0 h 311376"/>
                <a:gd name="connsiteX8" fmla="*/ 878102 w 1857509"/>
                <a:gd name="connsiteY8" fmla="*/ 36005 h 311376"/>
                <a:gd name="connsiteX9" fmla="*/ 841770 w 1857509"/>
                <a:gd name="connsiteY9" fmla="*/ 72019 h 311376"/>
                <a:gd name="connsiteX10" fmla="*/ 103016 w 1857509"/>
                <a:gd name="connsiteY10" fmla="*/ 144463 h 311376"/>
                <a:gd name="connsiteX11" fmla="*/ 64121 w 1857509"/>
                <a:gd name="connsiteY11" fmla="*/ 144463 h 311376"/>
                <a:gd name="connsiteX12" fmla="*/ 64121 w 1857509"/>
                <a:gd name="connsiteY12" fmla="*/ 66515 h 311376"/>
                <a:gd name="connsiteX13" fmla="*/ 103016 w 1857509"/>
                <a:gd name="connsiteY13" fmla="*/ 66515 h 311376"/>
                <a:gd name="connsiteX14" fmla="*/ 147049 w 1857509"/>
                <a:gd name="connsiteY14" fmla="*/ 105484 h 311376"/>
                <a:gd name="connsiteX15" fmla="*/ 103016 w 1857509"/>
                <a:gd name="connsiteY15" fmla="*/ 144463 h 311376"/>
                <a:gd name="connsiteX16" fmla="*/ 211595 w 1857509"/>
                <a:gd name="connsiteY16" fmla="*/ 105058 h 311376"/>
                <a:gd name="connsiteX17" fmla="*/ 101740 w 1857509"/>
                <a:gd name="connsiteY17" fmla="*/ 9321 h 311376"/>
                <a:gd name="connsiteX18" fmla="*/ 0 w 1857509"/>
                <a:gd name="connsiteY18" fmla="*/ 9321 h 311376"/>
                <a:gd name="connsiteX19" fmla="*/ 0 w 1857509"/>
                <a:gd name="connsiteY19" fmla="*/ 305863 h 311376"/>
                <a:gd name="connsiteX20" fmla="*/ 64121 w 1857509"/>
                <a:gd name="connsiteY20" fmla="*/ 305863 h 311376"/>
                <a:gd name="connsiteX21" fmla="*/ 64121 w 1857509"/>
                <a:gd name="connsiteY21" fmla="*/ 200805 h 311376"/>
                <a:gd name="connsiteX22" fmla="*/ 101740 w 1857509"/>
                <a:gd name="connsiteY22" fmla="*/ 200805 h 311376"/>
                <a:gd name="connsiteX23" fmla="*/ 211595 w 1857509"/>
                <a:gd name="connsiteY23" fmla="*/ 105058 h 311376"/>
                <a:gd name="connsiteX24" fmla="*/ 327867 w 1857509"/>
                <a:gd name="connsiteY24" fmla="*/ 139377 h 311376"/>
                <a:gd name="connsiteX25" fmla="*/ 374887 w 1857509"/>
                <a:gd name="connsiteY25" fmla="*/ 177929 h 311376"/>
                <a:gd name="connsiteX26" fmla="*/ 280419 w 1857509"/>
                <a:gd name="connsiteY26" fmla="*/ 177929 h 311376"/>
                <a:gd name="connsiteX27" fmla="*/ 327867 w 1857509"/>
                <a:gd name="connsiteY27" fmla="*/ 139377 h 311376"/>
                <a:gd name="connsiteX28" fmla="*/ 330860 w 1857509"/>
                <a:gd name="connsiteY28" fmla="*/ 311376 h 311376"/>
                <a:gd name="connsiteX29" fmla="*/ 428749 w 1857509"/>
                <a:gd name="connsiteY29" fmla="*/ 255877 h 311376"/>
                <a:gd name="connsiteX30" fmla="*/ 376169 w 1857509"/>
                <a:gd name="connsiteY30" fmla="*/ 235114 h 311376"/>
                <a:gd name="connsiteX31" fmla="*/ 330860 w 1857509"/>
                <a:gd name="connsiteY31" fmla="*/ 260538 h 311376"/>
                <a:gd name="connsiteX32" fmla="*/ 279990 w 1857509"/>
                <a:gd name="connsiteY32" fmla="*/ 218168 h 311376"/>
                <a:gd name="connsiteX33" fmla="*/ 435158 w 1857509"/>
                <a:gd name="connsiteY33" fmla="*/ 218168 h 311376"/>
                <a:gd name="connsiteX34" fmla="*/ 436016 w 1857509"/>
                <a:gd name="connsiteY34" fmla="*/ 202927 h 311376"/>
                <a:gd name="connsiteX35" fmla="*/ 328296 w 1857509"/>
                <a:gd name="connsiteY35" fmla="*/ 91077 h 311376"/>
                <a:gd name="connsiteX36" fmla="*/ 218866 w 1857509"/>
                <a:gd name="connsiteY36" fmla="*/ 201231 h 311376"/>
                <a:gd name="connsiteX37" fmla="*/ 330860 w 1857509"/>
                <a:gd name="connsiteY37" fmla="*/ 311376 h 311376"/>
                <a:gd name="connsiteX38" fmla="*/ 599267 w 1857509"/>
                <a:gd name="connsiteY38" fmla="*/ 156749 h 311376"/>
                <a:gd name="connsiteX39" fmla="*/ 583447 w 1857509"/>
                <a:gd name="connsiteY39" fmla="*/ 154210 h 311376"/>
                <a:gd name="connsiteX40" fmla="*/ 528309 w 1857509"/>
                <a:gd name="connsiteY40" fmla="*/ 220716 h 311376"/>
                <a:gd name="connsiteX41" fmla="*/ 528309 w 1857509"/>
                <a:gd name="connsiteY41" fmla="*/ 305863 h 311376"/>
                <a:gd name="connsiteX42" fmla="*/ 466326 w 1857509"/>
                <a:gd name="connsiteY42" fmla="*/ 305863 h 311376"/>
                <a:gd name="connsiteX43" fmla="*/ 466326 w 1857509"/>
                <a:gd name="connsiteY43" fmla="*/ 96590 h 311376"/>
                <a:gd name="connsiteX44" fmla="*/ 527879 w 1857509"/>
                <a:gd name="connsiteY44" fmla="*/ 96590 h 311376"/>
                <a:gd name="connsiteX45" fmla="*/ 527879 w 1857509"/>
                <a:gd name="connsiteY45" fmla="*/ 130908 h 311376"/>
                <a:gd name="connsiteX46" fmla="*/ 588579 w 1857509"/>
                <a:gd name="connsiteY46" fmla="*/ 91929 h 311376"/>
                <a:gd name="connsiteX47" fmla="*/ 599267 w 1857509"/>
                <a:gd name="connsiteY47" fmla="*/ 93199 h 311376"/>
                <a:gd name="connsiteX48" fmla="*/ 599267 w 1857509"/>
                <a:gd name="connsiteY48" fmla="*/ 156749 h 311376"/>
                <a:gd name="connsiteX49" fmla="*/ 693952 w 1857509"/>
                <a:gd name="connsiteY49" fmla="*/ 171147 h 311376"/>
                <a:gd name="connsiteX50" fmla="*/ 676427 w 1857509"/>
                <a:gd name="connsiteY50" fmla="*/ 155053 h 311376"/>
                <a:gd name="connsiteX51" fmla="*/ 696087 w 1857509"/>
                <a:gd name="connsiteY51" fmla="*/ 140646 h 311376"/>
                <a:gd name="connsiteX52" fmla="*/ 729432 w 1857509"/>
                <a:gd name="connsiteY52" fmla="*/ 166487 h 311376"/>
                <a:gd name="connsiteX53" fmla="*/ 780296 w 1857509"/>
                <a:gd name="connsiteY53" fmla="*/ 139803 h 311376"/>
                <a:gd name="connsiteX54" fmla="*/ 696516 w 1857509"/>
                <a:gd name="connsiteY54" fmla="*/ 91086 h 311376"/>
                <a:gd name="connsiteX55" fmla="*/ 614869 w 1857509"/>
                <a:gd name="connsiteY55" fmla="*/ 158861 h 311376"/>
                <a:gd name="connsiteX56" fmla="*/ 675145 w 1857509"/>
                <a:gd name="connsiteY56" fmla="*/ 223254 h 311376"/>
                <a:gd name="connsiteX57" fmla="*/ 699937 w 1857509"/>
                <a:gd name="connsiteY57" fmla="*/ 229184 h 311376"/>
                <a:gd name="connsiteX58" fmla="*/ 719173 w 1857509"/>
                <a:gd name="connsiteY58" fmla="*/ 244861 h 311376"/>
                <a:gd name="connsiteX59" fmla="*/ 696945 w 1857509"/>
                <a:gd name="connsiteY59" fmla="*/ 260955 h 311376"/>
                <a:gd name="connsiteX60" fmla="*/ 657615 w 1857509"/>
                <a:gd name="connsiteY60" fmla="*/ 232575 h 311376"/>
                <a:gd name="connsiteX61" fmla="*/ 607174 w 1857509"/>
                <a:gd name="connsiteY61" fmla="*/ 260112 h 311376"/>
                <a:gd name="connsiteX62" fmla="*/ 696516 w 1857509"/>
                <a:gd name="connsiteY62" fmla="*/ 311376 h 311376"/>
                <a:gd name="connsiteX63" fmla="*/ 781578 w 1857509"/>
                <a:gd name="connsiteY63" fmla="*/ 239784 h 311376"/>
                <a:gd name="connsiteX64" fmla="*/ 720454 w 1857509"/>
                <a:gd name="connsiteY64" fmla="*/ 177929 h 311376"/>
                <a:gd name="connsiteX65" fmla="*/ 693952 w 1857509"/>
                <a:gd name="connsiteY65" fmla="*/ 171147 h 311376"/>
                <a:gd name="connsiteX66" fmla="*/ 984924 w 1857509"/>
                <a:gd name="connsiteY66" fmla="*/ 171147 h 311376"/>
                <a:gd name="connsiteX67" fmla="*/ 967398 w 1857509"/>
                <a:gd name="connsiteY67" fmla="*/ 155053 h 311376"/>
                <a:gd name="connsiteX68" fmla="*/ 987057 w 1857509"/>
                <a:gd name="connsiteY68" fmla="*/ 140646 h 311376"/>
                <a:gd name="connsiteX69" fmla="*/ 1020404 w 1857509"/>
                <a:gd name="connsiteY69" fmla="*/ 166487 h 311376"/>
                <a:gd name="connsiteX70" fmla="*/ 1071268 w 1857509"/>
                <a:gd name="connsiteY70" fmla="*/ 139803 h 311376"/>
                <a:gd name="connsiteX71" fmla="*/ 987486 w 1857509"/>
                <a:gd name="connsiteY71" fmla="*/ 91086 h 311376"/>
                <a:gd name="connsiteX72" fmla="*/ 905840 w 1857509"/>
                <a:gd name="connsiteY72" fmla="*/ 158861 h 311376"/>
                <a:gd name="connsiteX73" fmla="*/ 966112 w 1857509"/>
                <a:gd name="connsiteY73" fmla="*/ 223254 h 311376"/>
                <a:gd name="connsiteX74" fmla="*/ 990905 w 1857509"/>
                <a:gd name="connsiteY74" fmla="*/ 229184 h 311376"/>
                <a:gd name="connsiteX75" fmla="*/ 1010146 w 1857509"/>
                <a:gd name="connsiteY75" fmla="*/ 244861 h 311376"/>
                <a:gd name="connsiteX76" fmla="*/ 987915 w 1857509"/>
                <a:gd name="connsiteY76" fmla="*/ 260955 h 311376"/>
                <a:gd name="connsiteX77" fmla="*/ 948591 w 1857509"/>
                <a:gd name="connsiteY77" fmla="*/ 232575 h 311376"/>
                <a:gd name="connsiteX78" fmla="*/ 898149 w 1857509"/>
                <a:gd name="connsiteY78" fmla="*/ 260112 h 311376"/>
                <a:gd name="connsiteX79" fmla="*/ 987486 w 1857509"/>
                <a:gd name="connsiteY79" fmla="*/ 311376 h 311376"/>
                <a:gd name="connsiteX80" fmla="*/ 1072554 w 1857509"/>
                <a:gd name="connsiteY80" fmla="*/ 239784 h 311376"/>
                <a:gd name="connsiteX81" fmla="*/ 1011422 w 1857509"/>
                <a:gd name="connsiteY81" fmla="*/ 177929 h 311376"/>
                <a:gd name="connsiteX82" fmla="*/ 984924 w 1857509"/>
                <a:gd name="connsiteY82" fmla="*/ 171147 h 311376"/>
                <a:gd name="connsiteX83" fmla="*/ 1176300 w 1857509"/>
                <a:gd name="connsiteY83" fmla="*/ 35162 h 311376"/>
                <a:gd name="connsiteX84" fmla="*/ 1176300 w 1857509"/>
                <a:gd name="connsiteY84" fmla="*/ 96590 h 311376"/>
                <a:gd name="connsiteX85" fmla="*/ 1229735 w 1857509"/>
                <a:gd name="connsiteY85" fmla="*/ 96590 h 311376"/>
                <a:gd name="connsiteX86" fmla="*/ 1229735 w 1857509"/>
                <a:gd name="connsiteY86" fmla="*/ 147428 h 311376"/>
                <a:gd name="connsiteX87" fmla="*/ 1176300 w 1857509"/>
                <a:gd name="connsiteY87" fmla="*/ 147428 h 311376"/>
                <a:gd name="connsiteX88" fmla="*/ 1176300 w 1857509"/>
                <a:gd name="connsiteY88" fmla="*/ 224107 h 311376"/>
                <a:gd name="connsiteX89" fmla="*/ 1206656 w 1857509"/>
                <a:gd name="connsiteY89" fmla="*/ 255451 h 311376"/>
                <a:gd name="connsiteX90" fmla="*/ 1229735 w 1857509"/>
                <a:gd name="connsiteY90" fmla="*/ 249095 h 311376"/>
                <a:gd name="connsiteX91" fmla="*/ 1229735 w 1857509"/>
                <a:gd name="connsiteY91" fmla="*/ 302482 h 311376"/>
                <a:gd name="connsiteX92" fmla="*/ 1186139 w 1857509"/>
                <a:gd name="connsiteY92" fmla="*/ 310950 h 311376"/>
                <a:gd name="connsiteX93" fmla="*/ 1114321 w 1857509"/>
                <a:gd name="connsiteY93" fmla="*/ 237236 h 311376"/>
                <a:gd name="connsiteX94" fmla="*/ 1114321 w 1857509"/>
                <a:gd name="connsiteY94" fmla="*/ 147428 h 311376"/>
                <a:gd name="connsiteX95" fmla="*/ 1084393 w 1857509"/>
                <a:gd name="connsiteY95" fmla="*/ 147428 h 311376"/>
                <a:gd name="connsiteX96" fmla="*/ 1084393 w 1857509"/>
                <a:gd name="connsiteY96" fmla="*/ 96590 h 311376"/>
                <a:gd name="connsiteX97" fmla="*/ 1114321 w 1857509"/>
                <a:gd name="connsiteY97" fmla="*/ 96590 h 311376"/>
                <a:gd name="connsiteX98" fmla="*/ 1114321 w 1857509"/>
                <a:gd name="connsiteY98" fmla="*/ 35162 h 311376"/>
                <a:gd name="connsiteX99" fmla="*/ 1176300 w 1857509"/>
                <a:gd name="connsiteY99" fmla="*/ 35162 h 311376"/>
                <a:gd name="connsiteX100" fmla="*/ 1352551 w 1857509"/>
                <a:gd name="connsiteY100" fmla="*/ 139377 h 311376"/>
                <a:gd name="connsiteX101" fmla="*/ 1399566 w 1857509"/>
                <a:gd name="connsiteY101" fmla="*/ 177929 h 311376"/>
                <a:gd name="connsiteX102" fmla="*/ 1305097 w 1857509"/>
                <a:gd name="connsiteY102" fmla="*/ 177929 h 311376"/>
                <a:gd name="connsiteX103" fmla="*/ 1352551 w 1857509"/>
                <a:gd name="connsiteY103" fmla="*/ 139377 h 311376"/>
                <a:gd name="connsiteX104" fmla="*/ 1355541 w 1857509"/>
                <a:gd name="connsiteY104" fmla="*/ 311376 h 311376"/>
                <a:gd name="connsiteX105" fmla="*/ 1453430 w 1857509"/>
                <a:gd name="connsiteY105" fmla="*/ 255877 h 311376"/>
                <a:gd name="connsiteX106" fmla="*/ 1400852 w 1857509"/>
                <a:gd name="connsiteY106" fmla="*/ 235114 h 311376"/>
                <a:gd name="connsiteX107" fmla="*/ 1355541 w 1857509"/>
                <a:gd name="connsiteY107" fmla="*/ 260538 h 311376"/>
                <a:gd name="connsiteX108" fmla="*/ 1304669 w 1857509"/>
                <a:gd name="connsiteY108" fmla="*/ 218168 h 311376"/>
                <a:gd name="connsiteX109" fmla="*/ 1459840 w 1857509"/>
                <a:gd name="connsiteY109" fmla="*/ 218168 h 311376"/>
                <a:gd name="connsiteX110" fmla="*/ 1460688 w 1857509"/>
                <a:gd name="connsiteY110" fmla="*/ 202927 h 311376"/>
                <a:gd name="connsiteX111" fmla="*/ 1352979 w 1857509"/>
                <a:gd name="connsiteY111" fmla="*/ 91077 h 311376"/>
                <a:gd name="connsiteX112" fmla="*/ 1243547 w 1857509"/>
                <a:gd name="connsiteY112" fmla="*/ 201231 h 311376"/>
                <a:gd name="connsiteX113" fmla="*/ 1355541 w 1857509"/>
                <a:gd name="connsiteY113" fmla="*/ 311376 h 311376"/>
                <a:gd name="connsiteX114" fmla="*/ 1553414 w 1857509"/>
                <a:gd name="connsiteY114" fmla="*/ 305863 h 311376"/>
                <a:gd name="connsiteX115" fmla="*/ 1491006 w 1857509"/>
                <a:gd name="connsiteY115" fmla="*/ 305863 h 311376"/>
                <a:gd name="connsiteX116" fmla="*/ 1491006 w 1857509"/>
                <a:gd name="connsiteY116" fmla="*/ 96590 h 311376"/>
                <a:gd name="connsiteX117" fmla="*/ 1553414 w 1857509"/>
                <a:gd name="connsiteY117" fmla="*/ 96590 h 311376"/>
                <a:gd name="connsiteX118" fmla="*/ 1553414 w 1857509"/>
                <a:gd name="connsiteY118" fmla="*/ 123283 h 311376"/>
                <a:gd name="connsiteX119" fmla="*/ 1615822 w 1857509"/>
                <a:gd name="connsiteY119" fmla="*/ 91086 h 311376"/>
                <a:gd name="connsiteX120" fmla="*/ 1693631 w 1857509"/>
                <a:gd name="connsiteY120" fmla="*/ 176660 h 311376"/>
                <a:gd name="connsiteX121" fmla="*/ 1693631 w 1857509"/>
                <a:gd name="connsiteY121" fmla="*/ 305863 h 311376"/>
                <a:gd name="connsiteX122" fmla="*/ 1631214 w 1857509"/>
                <a:gd name="connsiteY122" fmla="*/ 305863 h 311376"/>
                <a:gd name="connsiteX123" fmla="*/ 1631214 w 1857509"/>
                <a:gd name="connsiteY123" fmla="*/ 191058 h 311376"/>
                <a:gd name="connsiteX124" fmla="*/ 1593171 w 1857509"/>
                <a:gd name="connsiteY124" fmla="*/ 147845 h 311376"/>
                <a:gd name="connsiteX125" fmla="*/ 1553414 w 1857509"/>
                <a:gd name="connsiteY125" fmla="*/ 194875 h 311376"/>
                <a:gd name="connsiteX126" fmla="*/ 1553414 w 1857509"/>
                <a:gd name="connsiteY126" fmla="*/ 305863 h 311376"/>
                <a:gd name="connsiteX127" fmla="*/ 1804083 w 1857509"/>
                <a:gd name="connsiteY127" fmla="*/ 96590 h 311376"/>
                <a:gd name="connsiteX128" fmla="*/ 1804083 w 1857509"/>
                <a:gd name="connsiteY128" fmla="*/ 35162 h 311376"/>
                <a:gd name="connsiteX129" fmla="*/ 1742095 w 1857509"/>
                <a:gd name="connsiteY129" fmla="*/ 35162 h 311376"/>
                <a:gd name="connsiteX130" fmla="*/ 1742095 w 1857509"/>
                <a:gd name="connsiteY130" fmla="*/ 96590 h 311376"/>
                <a:gd name="connsiteX131" fmla="*/ 1712177 w 1857509"/>
                <a:gd name="connsiteY131" fmla="*/ 96590 h 311376"/>
                <a:gd name="connsiteX132" fmla="*/ 1712177 w 1857509"/>
                <a:gd name="connsiteY132" fmla="*/ 147428 h 311376"/>
                <a:gd name="connsiteX133" fmla="*/ 1742095 w 1857509"/>
                <a:gd name="connsiteY133" fmla="*/ 147428 h 311376"/>
                <a:gd name="connsiteX134" fmla="*/ 1742095 w 1857509"/>
                <a:gd name="connsiteY134" fmla="*/ 237236 h 311376"/>
                <a:gd name="connsiteX135" fmla="*/ 1813913 w 1857509"/>
                <a:gd name="connsiteY135" fmla="*/ 310950 h 311376"/>
                <a:gd name="connsiteX136" fmla="*/ 1857509 w 1857509"/>
                <a:gd name="connsiteY136" fmla="*/ 302482 h 311376"/>
                <a:gd name="connsiteX137" fmla="*/ 1857509 w 1857509"/>
                <a:gd name="connsiteY137" fmla="*/ 249095 h 311376"/>
                <a:gd name="connsiteX138" fmla="*/ 1834439 w 1857509"/>
                <a:gd name="connsiteY138" fmla="*/ 255451 h 311376"/>
                <a:gd name="connsiteX139" fmla="*/ 1804083 w 1857509"/>
                <a:gd name="connsiteY139" fmla="*/ 224107 h 311376"/>
                <a:gd name="connsiteX140" fmla="*/ 1804083 w 1857509"/>
                <a:gd name="connsiteY140" fmla="*/ 147428 h 311376"/>
                <a:gd name="connsiteX141" fmla="*/ 1857509 w 1857509"/>
                <a:gd name="connsiteY141" fmla="*/ 147428 h 311376"/>
                <a:gd name="connsiteX142" fmla="*/ 1857509 w 1857509"/>
                <a:gd name="connsiteY142" fmla="*/ 96590 h 311376"/>
                <a:gd name="connsiteX143" fmla="*/ 1804083 w 1857509"/>
                <a:gd name="connsiteY143" fmla="*/ 96590 h 31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857509" h="311376">
                  <a:moveTo>
                    <a:pt x="810565" y="305863"/>
                  </a:moveTo>
                  <a:lnTo>
                    <a:pt x="872975" y="305863"/>
                  </a:lnTo>
                  <a:lnTo>
                    <a:pt x="872975" y="96590"/>
                  </a:lnTo>
                  <a:lnTo>
                    <a:pt x="810565" y="96590"/>
                  </a:lnTo>
                  <a:lnTo>
                    <a:pt x="810565" y="305863"/>
                  </a:lnTo>
                  <a:close/>
                  <a:moveTo>
                    <a:pt x="841770" y="72019"/>
                  </a:moveTo>
                  <a:cubicBezTo>
                    <a:pt x="821677" y="72019"/>
                    <a:pt x="805437" y="55499"/>
                    <a:pt x="805437" y="36005"/>
                  </a:cubicBezTo>
                  <a:cubicBezTo>
                    <a:pt x="805437" y="16520"/>
                    <a:pt x="821677" y="0"/>
                    <a:pt x="841770" y="0"/>
                  </a:cubicBezTo>
                  <a:cubicBezTo>
                    <a:pt x="861859" y="0"/>
                    <a:pt x="878102" y="16520"/>
                    <a:pt x="878102" y="36005"/>
                  </a:cubicBezTo>
                  <a:cubicBezTo>
                    <a:pt x="878102" y="55499"/>
                    <a:pt x="861859" y="72019"/>
                    <a:pt x="841770" y="72019"/>
                  </a:cubicBezTo>
                  <a:close/>
                  <a:moveTo>
                    <a:pt x="103016" y="144463"/>
                  </a:moveTo>
                  <a:lnTo>
                    <a:pt x="64121" y="144463"/>
                  </a:lnTo>
                  <a:lnTo>
                    <a:pt x="64121" y="66515"/>
                  </a:lnTo>
                  <a:lnTo>
                    <a:pt x="103016" y="66515"/>
                  </a:lnTo>
                  <a:cubicBezTo>
                    <a:pt x="128666" y="66515"/>
                    <a:pt x="147049" y="80923"/>
                    <a:pt x="147049" y="105484"/>
                  </a:cubicBezTo>
                  <a:cubicBezTo>
                    <a:pt x="147049" y="130056"/>
                    <a:pt x="128666" y="144463"/>
                    <a:pt x="103016" y="144463"/>
                  </a:cubicBezTo>
                  <a:close/>
                  <a:moveTo>
                    <a:pt x="211595" y="105058"/>
                  </a:moveTo>
                  <a:cubicBezTo>
                    <a:pt x="211595" y="44056"/>
                    <a:pt x="166714" y="9321"/>
                    <a:pt x="101740" y="9321"/>
                  </a:cubicBezTo>
                  <a:lnTo>
                    <a:pt x="0" y="9321"/>
                  </a:lnTo>
                  <a:lnTo>
                    <a:pt x="0" y="305863"/>
                  </a:lnTo>
                  <a:lnTo>
                    <a:pt x="64121" y="305863"/>
                  </a:lnTo>
                  <a:lnTo>
                    <a:pt x="64121" y="200805"/>
                  </a:lnTo>
                  <a:lnTo>
                    <a:pt x="101740" y="200805"/>
                  </a:lnTo>
                  <a:cubicBezTo>
                    <a:pt x="166714" y="200805"/>
                    <a:pt x="211595" y="165644"/>
                    <a:pt x="211595" y="105058"/>
                  </a:cubicBezTo>
                  <a:close/>
                  <a:moveTo>
                    <a:pt x="327867" y="139377"/>
                  </a:moveTo>
                  <a:cubicBezTo>
                    <a:pt x="353088" y="139377"/>
                    <a:pt x="372324" y="155480"/>
                    <a:pt x="374887" y="177929"/>
                  </a:cubicBezTo>
                  <a:lnTo>
                    <a:pt x="280419" y="177929"/>
                  </a:lnTo>
                  <a:cubicBezTo>
                    <a:pt x="282982" y="158018"/>
                    <a:pt x="303076" y="139377"/>
                    <a:pt x="327867" y="139377"/>
                  </a:cubicBezTo>
                  <a:close/>
                  <a:moveTo>
                    <a:pt x="330860" y="311376"/>
                  </a:moveTo>
                  <a:cubicBezTo>
                    <a:pt x="377027" y="311376"/>
                    <a:pt x="411224" y="290186"/>
                    <a:pt x="428749" y="255877"/>
                  </a:cubicBezTo>
                  <a:lnTo>
                    <a:pt x="376169" y="235114"/>
                  </a:lnTo>
                  <a:cubicBezTo>
                    <a:pt x="366339" y="250791"/>
                    <a:pt x="353941" y="260538"/>
                    <a:pt x="330860" y="260538"/>
                  </a:cubicBezTo>
                  <a:cubicBezTo>
                    <a:pt x="304782" y="260538"/>
                    <a:pt x="282129" y="242739"/>
                    <a:pt x="279990" y="218168"/>
                  </a:cubicBezTo>
                  <a:lnTo>
                    <a:pt x="435158" y="218168"/>
                  </a:lnTo>
                  <a:cubicBezTo>
                    <a:pt x="435587" y="215629"/>
                    <a:pt x="436016" y="210126"/>
                    <a:pt x="436016" y="202927"/>
                  </a:cubicBezTo>
                  <a:cubicBezTo>
                    <a:pt x="436016" y="137264"/>
                    <a:pt x="391989" y="91077"/>
                    <a:pt x="328296" y="91077"/>
                  </a:cubicBezTo>
                  <a:cubicBezTo>
                    <a:pt x="265886" y="91077"/>
                    <a:pt x="218866" y="138107"/>
                    <a:pt x="218866" y="201231"/>
                  </a:cubicBezTo>
                  <a:cubicBezTo>
                    <a:pt x="218866" y="266041"/>
                    <a:pt x="265028" y="311376"/>
                    <a:pt x="330860" y="311376"/>
                  </a:cubicBezTo>
                  <a:close/>
                  <a:moveTo>
                    <a:pt x="599267" y="156749"/>
                  </a:moveTo>
                  <a:cubicBezTo>
                    <a:pt x="595846" y="155053"/>
                    <a:pt x="589861" y="154210"/>
                    <a:pt x="583447" y="154210"/>
                  </a:cubicBezTo>
                  <a:cubicBezTo>
                    <a:pt x="548825" y="154210"/>
                    <a:pt x="528309" y="179625"/>
                    <a:pt x="528309" y="220716"/>
                  </a:cubicBezTo>
                  <a:lnTo>
                    <a:pt x="528309" y="305863"/>
                  </a:lnTo>
                  <a:lnTo>
                    <a:pt x="466326" y="305863"/>
                  </a:lnTo>
                  <a:lnTo>
                    <a:pt x="466326" y="96590"/>
                  </a:lnTo>
                  <a:lnTo>
                    <a:pt x="527879" y="96590"/>
                  </a:lnTo>
                  <a:lnTo>
                    <a:pt x="527879" y="130908"/>
                  </a:lnTo>
                  <a:cubicBezTo>
                    <a:pt x="538996" y="106754"/>
                    <a:pt x="561219" y="91929"/>
                    <a:pt x="588579" y="91929"/>
                  </a:cubicBezTo>
                  <a:cubicBezTo>
                    <a:pt x="593282" y="91929"/>
                    <a:pt x="597985" y="92773"/>
                    <a:pt x="599267" y="93199"/>
                  </a:cubicBezTo>
                  <a:lnTo>
                    <a:pt x="599267" y="156749"/>
                  </a:lnTo>
                  <a:close/>
                  <a:moveTo>
                    <a:pt x="693952" y="171147"/>
                  </a:moveTo>
                  <a:cubicBezTo>
                    <a:pt x="682412" y="168182"/>
                    <a:pt x="676427" y="162679"/>
                    <a:pt x="676427" y="155053"/>
                  </a:cubicBezTo>
                  <a:cubicBezTo>
                    <a:pt x="676427" y="146576"/>
                    <a:pt x="684546" y="140646"/>
                    <a:pt x="696087" y="140646"/>
                  </a:cubicBezTo>
                  <a:cubicBezTo>
                    <a:pt x="708909" y="140646"/>
                    <a:pt x="723018" y="150810"/>
                    <a:pt x="729432" y="166487"/>
                  </a:cubicBezTo>
                  <a:lnTo>
                    <a:pt x="780296" y="139803"/>
                  </a:lnTo>
                  <a:cubicBezTo>
                    <a:pt x="767046" y="110562"/>
                    <a:pt x="732853" y="91086"/>
                    <a:pt x="696516" y="91086"/>
                  </a:cubicBezTo>
                  <a:cubicBezTo>
                    <a:pt x="648214" y="91086"/>
                    <a:pt x="614869" y="119039"/>
                    <a:pt x="614869" y="158861"/>
                  </a:cubicBezTo>
                  <a:cubicBezTo>
                    <a:pt x="614869" y="191910"/>
                    <a:pt x="635392" y="213934"/>
                    <a:pt x="675145" y="223254"/>
                  </a:cubicBezTo>
                  <a:lnTo>
                    <a:pt x="699937" y="229184"/>
                  </a:lnTo>
                  <a:cubicBezTo>
                    <a:pt x="712759" y="232149"/>
                    <a:pt x="719173" y="237662"/>
                    <a:pt x="719173" y="244861"/>
                  </a:cubicBezTo>
                  <a:cubicBezTo>
                    <a:pt x="719173" y="255025"/>
                    <a:pt x="710196" y="260955"/>
                    <a:pt x="696945" y="260955"/>
                  </a:cubicBezTo>
                  <a:cubicBezTo>
                    <a:pt x="681130" y="260955"/>
                    <a:pt x="665310" y="249948"/>
                    <a:pt x="657615" y="232575"/>
                  </a:cubicBezTo>
                  <a:lnTo>
                    <a:pt x="607174" y="260112"/>
                  </a:lnTo>
                  <a:cubicBezTo>
                    <a:pt x="621283" y="292308"/>
                    <a:pt x="654622" y="311376"/>
                    <a:pt x="696516" y="311376"/>
                  </a:cubicBezTo>
                  <a:cubicBezTo>
                    <a:pt x="745675" y="311376"/>
                    <a:pt x="781578" y="281718"/>
                    <a:pt x="781578" y="239784"/>
                  </a:cubicBezTo>
                  <a:cubicBezTo>
                    <a:pt x="781578" y="210126"/>
                    <a:pt x="760208" y="188093"/>
                    <a:pt x="720454" y="177929"/>
                  </a:cubicBezTo>
                  <a:lnTo>
                    <a:pt x="693952" y="171147"/>
                  </a:lnTo>
                  <a:close/>
                  <a:moveTo>
                    <a:pt x="984924" y="171147"/>
                  </a:moveTo>
                  <a:cubicBezTo>
                    <a:pt x="973379" y="168182"/>
                    <a:pt x="967398" y="162679"/>
                    <a:pt x="967398" y="155053"/>
                  </a:cubicBezTo>
                  <a:cubicBezTo>
                    <a:pt x="967398" y="146576"/>
                    <a:pt x="975513" y="140646"/>
                    <a:pt x="987057" y="140646"/>
                  </a:cubicBezTo>
                  <a:cubicBezTo>
                    <a:pt x="999887" y="140646"/>
                    <a:pt x="1013994" y="150810"/>
                    <a:pt x="1020404" y="166487"/>
                  </a:cubicBezTo>
                  <a:lnTo>
                    <a:pt x="1071268" y="139803"/>
                  </a:lnTo>
                  <a:cubicBezTo>
                    <a:pt x="1058019" y="110562"/>
                    <a:pt x="1023824" y="91086"/>
                    <a:pt x="987486" y="91086"/>
                  </a:cubicBezTo>
                  <a:cubicBezTo>
                    <a:pt x="939185" y="91086"/>
                    <a:pt x="905840" y="119039"/>
                    <a:pt x="905840" y="158861"/>
                  </a:cubicBezTo>
                  <a:cubicBezTo>
                    <a:pt x="905840" y="191910"/>
                    <a:pt x="926362" y="213934"/>
                    <a:pt x="966112" y="223254"/>
                  </a:cubicBezTo>
                  <a:lnTo>
                    <a:pt x="990905" y="229184"/>
                  </a:lnTo>
                  <a:cubicBezTo>
                    <a:pt x="1003726" y="232149"/>
                    <a:pt x="1010146" y="237662"/>
                    <a:pt x="1010146" y="244861"/>
                  </a:cubicBezTo>
                  <a:cubicBezTo>
                    <a:pt x="1010146" y="255025"/>
                    <a:pt x="1001164" y="260955"/>
                    <a:pt x="987915" y="260955"/>
                  </a:cubicBezTo>
                  <a:cubicBezTo>
                    <a:pt x="972103" y="260955"/>
                    <a:pt x="956282" y="249948"/>
                    <a:pt x="948591" y="232575"/>
                  </a:cubicBezTo>
                  <a:lnTo>
                    <a:pt x="898149" y="260112"/>
                  </a:lnTo>
                  <a:cubicBezTo>
                    <a:pt x="912254" y="292308"/>
                    <a:pt x="945598" y="311376"/>
                    <a:pt x="987486" y="311376"/>
                  </a:cubicBezTo>
                  <a:cubicBezTo>
                    <a:pt x="1036644" y="311376"/>
                    <a:pt x="1072554" y="281718"/>
                    <a:pt x="1072554" y="239784"/>
                  </a:cubicBezTo>
                  <a:cubicBezTo>
                    <a:pt x="1072554" y="210126"/>
                    <a:pt x="1051180" y="188093"/>
                    <a:pt x="1011422" y="177929"/>
                  </a:cubicBezTo>
                  <a:lnTo>
                    <a:pt x="984924" y="171147"/>
                  </a:lnTo>
                  <a:close/>
                  <a:moveTo>
                    <a:pt x="1176300" y="35162"/>
                  </a:moveTo>
                  <a:lnTo>
                    <a:pt x="1176300" y="96590"/>
                  </a:lnTo>
                  <a:lnTo>
                    <a:pt x="1229735" y="96590"/>
                  </a:lnTo>
                  <a:lnTo>
                    <a:pt x="1229735" y="147428"/>
                  </a:lnTo>
                  <a:lnTo>
                    <a:pt x="1176300" y="147428"/>
                  </a:lnTo>
                  <a:lnTo>
                    <a:pt x="1176300" y="224107"/>
                  </a:lnTo>
                  <a:cubicBezTo>
                    <a:pt x="1176300" y="246557"/>
                    <a:pt x="1186139" y="255451"/>
                    <a:pt x="1206656" y="255451"/>
                  </a:cubicBezTo>
                  <a:cubicBezTo>
                    <a:pt x="1214352" y="255451"/>
                    <a:pt x="1222896" y="253339"/>
                    <a:pt x="1229735" y="249095"/>
                  </a:cubicBezTo>
                  <a:lnTo>
                    <a:pt x="1229735" y="302482"/>
                  </a:lnTo>
                  <a:cubicBezTo>
                    <a:pt x="1220334" y="307132"/>
                    <a:pt x="1206228" y="310950"/>
                    <a:pt x="1186139" y="310950"/>
                  </a:cubicBezTo>
                  <a:cubicBezTo>
                    <a:pt x="1141677" y="310950"/>
                    <a:pt x="1114321" y="283840"/>
                    <a:pt x="1114321" y="237236"/>
                  </a:cubicBezTo>
                  <a:lnTo>
                    <a:pt x="1114321" y="147428"/>
                  </a:lnTo>
                  <a:lnTo>
                    <a:pt x="1084393" y="147428"/>
                  </a:lnTo>
                  <a:lnTo>
                    <a:pt x="1084393" y="96590"/>
                  </a:lnTo>
                  <a:lnTo>
                    <a:pt x="1114321" y="96590"/>
                  </a:lnTo>
                  <a:lnTo>
                    <a:pt x="1114321" y="35162"/>
                  </a:lnTo>
                  <a:lnTo>
                    <a:pt x="1176300" y="35162"/>
                  </a:lnTo>
                  <a:close/>
                  <a:moveTo>
                    <a:pt x="1352551" y="139377"/>
                  </a:moveTo>
                  <a:cubicBezTo>
                    <a:pt x="1377763" y="139377"/>
                    <a:pt x="1397004" y="155480"/>
                    <a:pt x="1399566" y="177929"/>
                  </a:cubicBezTo>
                  <a:lnTo>
                    <a:pt x="1305097" y="177929"/>
                  </a:lnTo>
                  <a:cubicBezTo>
                    <a:pt x="1307659" y="158018"/>
                    <a:pt x="1327757" y="139377"/>
                    <a:pt x="1352551" y="139377"/>
                  </a:cubicBezTo>
                  <a:close/>
                  <a:moveTo>
                    <a:pt x="1355541" y="311376"/>
                  </a:moveTo>
                  <a:cubicBezTo>
                    <a:pt x="1401709" y="311376"/>
                    <a:pt x="1435904" y="290186"/>
                    <a:pt x="1453430" y="255877"/>
                  </a:cubicBezTo>
                  <a:lnTo>
                    <a:pt x="1400852" y="235114"/>
                  </a:lnTo>
                  <a:cubicBezTo>
                    <a:pt x="1391022" y="250791"/>
                    <a:pt x="1378621" y="260538"/>
                    <a:pt x="1355541" y="260538"/>
                  </a:cubicBezTo>
                  <a:cubicBezTo>
                    <a:pt x="1329462" y="260538"/>
                    <a:pt x="1306812" y="242739"/>
                    <a:pt x="1304669" y="218168"/>
                  </a:cubicBezTo>
                  <a:lnTo>
                    <a:pt x="1459840" y="218168"/>
                  </a:lnTo>
                  <a:cubicBezTo>
                    <a:pt x="1460269" y="215629"/>
                    <a:pt x="1460688" y="210126"/>
                    <a:pt x="1460688" y="202927"/>
                  </a:cubicBezTo>
                  <a:cubicBezTo>
                    <a:pt x="1460688" y="137264"/>
                    <a:pt x="1416663" y="91077"/>
                    <a:pt x="1352979" y="91077"/>
                  </a:cubicBezTo>
                  <a:cubicBezTo>
                    <a:pt x="1290562" y="91077"/>
                    <a:pt x="1243547" y="138107"/>
                    <a:pt x="1243547" y="201231"/>
                  </a:cubicBezTo>
                  <a:cubicBezTo>
                    <a:pt x="1243547" y="266041"/>
                    <a:pt x="1289705" y="311376"/>
                    <a:pt x="1355541" y="311376"/>
                  </a:cubicBezTo>
                  <a:close/>
                  <a:moveTo>
                    <a:pt x="1553414" y="305863"/>
                  </a:moveTo>
                  <a:lnTo>
                    <a:pt x="1491006" y="305863"/>
                  </a:lnTo>
                  <a:lnTo>
                    <a:pt x="1491006" y="96590"/>
                  </a:lnTo>
                  <a:lnTo>
                    <a:pt x="1553414" y="96590"/>
                  </a:lnTo>
                  <a:lnTo>
                    <a:pt x="1553414" y="123283"/>
                  </a:lnTo>
                  <a:cubicBezTo>
                    <a:pt x="1566244" y="102946"/>
                    <a:pt x="1587609" y="91086"/>
                    <a:pt x="1615822" y="91086"/>
                  </a:cubicBezTo>
                  <a:cubicBezTo>
                    <a:pt x="1664123" y="91086"/>
                    <a:pt x="1693631" y="123700"/>
                    <a:pt x="1693631" y="176660"/>
                  </a:cubicBezTo>
                  <a:lnTo>
                    <a:pt x="1693631" y="305863"/>
                  </a:lnTo>
                  <a:lnTo>
                    <a:pt x="1631214" y="305863"/>
                  </a:lnTo>
                  <a:lnTo>
                    <a:pt x="1631214" y="191058"/>
                  </a:lnTo>
                  <a:cubicBezTo>
                    <a:pt x="1631214" y="163531"/>
                    <a:pt x="1617536" y="147845"/>
                    <a:pt x="1593171" y="147845"/>
                  </a:cubicBezTo>
                  <a:cubicBezTo>
                    <a:pt x="1569235" y="147845"/>
                    <a:pt x="1553414" y="165644"/>
                    <a:pt x="1553414" y="194875"/>
                  </a:cubicBezTo>
                  <a:lnTo>
                    <a:pt x="1553414" y="305863"/>
                  </a:lnTo>
                  <a:close/>
                  <a:moveTo>
                    <a:pt x="1804083" y="96590"/>
                  </a:moveTo>
                  <a:lnTo>
                    <a:pt x="1804083" y="35162"/>
                  </a:lnTo>
                  <a:lnTo>
                    <a:pt x="1742095" y="35162"/>
                  </a:lnTo>
                  <a:lnTo>
                    <a:pt x="1742095" y="96590"/>
                  </a:lnTo>
                  <a:lnTo>
                    <a:pt x="1712177" y="96590"/>
                  </a:lnTo>
                  <a:lnTo>
                    <a:pt x="1712177" y="147428"/>
                  </a:lnTo>
                  <a:lnTo>
                    <a:pt x="1742095" y="147428"/>
                  </a:lnTo>
                  <a:lnTo>
                    <a:pt x="1742095" y="237236"/>
                  </a:lnTo>
                  <a:cubicBezTo>
                    <a:pt x="1742095" y="283840"/>
                    <a:pt x="1769460" y="310950"/>
                    <a:pt x="1813913" y="310950"/>
                  </a:cubicBezTo>
                  <a:cubicBezTo>
                    <a:pt x="1834001" y="310950"/>
                    <a:pt x="1848108" y="307132"/>
                    <a:pt x="1857509" y="302482"/>
                  </a:cubicBezTo>
                  <a:lnTo>
                    <a:pt x="1857509" y="249095"/>
                  </a:lnTo>
                  <a:cubicBezTo>
                    <a:pt x="1850670" y="253339"/>
                    <a:pt x="1842126" y="255451"/>
                    <a:pt x="1834439" y="255451"/>
                  </a:cubicBezTo>
                  <a:cubicBezTo>
                    <a:pt x="1813913" y="255451"/>
                    <a:pt x="1804083" y="246557"/>
                    <a:pt x="1804083" y="224107"/>
                  </a:cubicBezTo>
                  <a:lnTo>
                    <a:pt x="1804083" y="147428"/>
                  </a:lnTo>
                  <a:lnTo>
                    <a:pt x="1857509" y="147428"/>
                  </a:lnTo>
                  <a:lnTo>
                    <a:pt x="1857509" y="96590"/>
                  </a:lnTo>
                  <a:lnTo>
                    <a:pt x="1804083" y="96590"/>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76065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s - 1">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1</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65306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2" y="0"/>
            <a:ext cx="6096002" cy="6858000"/>
          </a:xfrm>
          <a:noFill/>
        </p:spPr>
        <p:txBody>
          <a:bodyPr/>
          <a:lstStyle/>
          <a:p>
            <a:r>
              <a:rPr lang="en-US"/>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084000" y="0"/>
            <a:ext cx="6109200" cy="54216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084000" y="5418000"/>
            <a:ext cx="6109200" cy="1443600"/>
          </a:xfrm>
          <a:prstGeom prst="rect">
            <a:avLst/>
          </a:prstGeom>
          <a:solidFill>
            <a:schemeClr val="bg1"/>
          </a:solidFill>
        </p:spPr>
        <p:txBody>
          <a:bodyPr lIns="1440000" tIns="180000" rIns="72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2363618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4668000" y="0"/>
            <a:ext cx="7524000" cy="5421600"/>
          </a:xfrm>
          <a:noFill/>
        </p:spPr>
        <p:txBody>
          <a:bodyPr/>
          <a:lstStyle/>
          <a:p>
            <a:r>
              <a:rPr lang="en-US"/>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458000"/>
            <a:ext cx="6109200" cy="39600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5418000"/>
            <a:ext cx="6109200" cy="1443600"/>
          </a:xfrm>
          <a:prstGeom prst="rect">
            <a:avLst/>
          </a:prstGeom>
          <a:solidFill>
            <a:schemeClr val="bg1"/>
          </a:solidFill>
        </p:spPr>
        <p:txBody>
          <a:bodyPr lIns="1440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3510235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ection Midn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103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Grey">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6207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Yellow">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563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Teal">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797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Ros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126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Green">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857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ontents - 1">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1</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653064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Contents - 2">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2</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51460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s - 2">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2</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51460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Contents - 3">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3</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217361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ontents - 4">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4</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00434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ontents - 5">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US"/>
              <a:t>Click to edit Master title style</a:t>
            </a:r>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5</a:t>
            </a:r>
            <a:endParaRPr lang="ar-SA" sz="8000" b="1" i="0">
              <a:solidFill>
                <a:schemeClr val="accent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476866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with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a:lstStyle>
            <a:lvl1pPr>
              <a:defRPr lang="en-US" dirty="0"/>
            </a:lvl1pPr>
            <a:lvl2pPr marL="645750" indent="-285750">
              <a:spcBef>
                <a:spcPts val="500"/>
              </a:spcBef>
              <a:defRPr lang="en-US" dirty="0"/>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2">
            <a:extLst>
              <a:ext uri="{FF2B5EF4-FFF2-40B4-BE49-F238E27FC236}">
                <a16:creationId xmlns:a16="http://schemas.microsoft.com/office/drawing/2014/main" id="{55C3F733-1E76-7548-B395-23D63AA0C199}"/>
              </a:ext>
            </a:extLst>
          </p:cNvPr>
          <p:cNvSpPr>
            <a:spLocks noGrp="1"/>
          </p:cNvSpPr>
          <p:nvPr>
            <p:ph type="sldNum" sz="quarter" idx="10"/>
          </p:nvPr>
        </p:nvSpPr>
        <p:spPr>
          <a:xfrm>
            <a:off x="365683" y="6308725"/>
            <a:ext cx="113667" cy="549275"/>
          </a:xfrm>
        </p:spPr>
        <p:txBody>
          <a:bodyPr/>
          <a:lstStyle>
            <a:lvl1pPr>
              <a:defRPr>
                <a:solidFill>
                  <a:schemeClr val="bg2">
                    <a:alpha val="50000"/>
                  </a:schemeClr>
                </a:solidFill>
              </a:defRPr>
            </a:lvl1pPr>
          </a:lstStyle>
          <a:p>
            <a:fld id="{9A0F7689-66CB-EC4F-9B5C-9C3D3ED1F24F}" type="slidenum">
              <a:rPr lang="en-US" smtClean="0"/>
              <a:pPr/>
              <a:t>‹#›</a:t>
            </a:fld>
            <a:endParaRPr lang="en-US"/>
          </a:p>
        </p:txBody>
      </p:sp>
    </p:spTree>
    <p:extLst>
      <p:ext uri="{BB962C8B-B14F-4D97-AF65-F5344CB8AC3E}">
        <p14:creationId xmlns:p14="http://schemas.microsoft.com/office/powerpoint/2010/main" val="13528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2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with Big title and 3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76799"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5375"/>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8" name="Text Placeholder 5">
            <a:extLst>
              <a:ext uri="{FF2B5EF4-FFF2-40B4-BE49-F238E27FC236}">
                <a16:creationId xmlns:a16="http://schemas.microsoft.com/office/drawing/2014/main" id="{E1DD0F7B-798F-C648-B9AB-98D25A307B80}"/>
              </a:ext>
            </a:extLst>
          </p:cNvPr>
          <p:cNvSpPr>
            <a:spLocks noGrp="1"/>
          </p:cNvSpPr>
          <p:nvPr>
            <p:ph type="body" sz="quarter" idx="12" hasCustomPrompt="1"/>
          </p:nvPr>
        </p:nvSpPr>
        <p:spPr>
          <a:xfrm>
            <a:off x="42480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9" name="Text Placeholder 5">
            <a:extLst>
              <a:ext uri="{FF2B5EF4-FFF2-40B4-BE49-F238E27FC236}">
                <a16:creationId xmlns:a16="http://schemas.microsoft.com/office/drawing/2014/main" id="{7A1029AF-5E97-D943-82EF-A5B9D647360C}"/>
              </a:ext>
            </a:extLst>
          </p:cNvPr>
          <p:cNvSpPr>
            <a:spLocks noGrp="1"/>
          </p:cNvSpPr>
          <p:nvPr>
            <p:ph type="body" sz="quarter" idx="13" hasCustomPrompt="1"/>
          </p:nvPr>
        </p:nvSpPr>
        <p:spPr>
          <a:xfrm>
            <a:off x="81396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5"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5" name="Text Placeholder 12">
            <a:extLst>
              <a:ext uri="{FF2B5EF4-FFF2-40B4-BE49-F238E27FC236}">
                <a16:creationId xmlns:a16="http://schemas.microsoft.com/office/drawing/2014/main" id="{7EF617E9-D826-4F4C-ABF6-2FF4A3A25726}"/>
              </a:ext>
            </a:extLst>
          </p:cNvPr>
          <p:cNvSpPr>
            <a:spLocks noGrp="1"/>
          </p:cNvSpPr>
          <p:nvPr>
            <p:ph type="body" sz="quarter" idx="15" hasCustomPrompt="1"/>
          </p:nvPr>
        </p:nvSpPr>
        <p:spPr>
          <a:xfrm>
            <a:off x="42480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6" name="Text Placeholder 12">
            <a:extLst>
              <a:ext uri="{FF2B5EF4-FFF2-40B4-BE49-F238E27FC236}">
                <a16:creationId xmlns:a16="http://schemas.microsoft.com/office/drawing/2014/main" id="{AD39C6F7-AEAA-DA44-BD02-1F651EA75C52}"/>
              </a:ext>
            </a:extLst>
          </p:cNvPr>
          <p:cNvSpPr>
            <a:spLocks noGrp="1"/>
          </p:cNvSpPr>
          <p:nvPr>
            <p:ph type="body" sz="quarter" idx="16" hasCustomPrompt="1"/>
          </p:nvPr>
        </p:nvSpPr>
        <p:spPr>
          <a:xfrm>
            <a:off x="81396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4" name="Slide Number Placeholder 3">
            <a:extLst>
              <a:ext uri="{FF2B5EF4-FFF2-40B4-BE49-F238E27FC236}">
                <a16:creationId xmlns:a16="http://schemas.microsoft.com/office/drawing/2014/main" id="{B95F87B3-1C43-9B4B-ACF3-4BE3E610BD8C}"/>
              </a:ext>
            </a:extLst>
          </p:cNvPr>
          <p:cNvSpPr>
            <a:spLocks noGrp="1"/>
          </p:cNvSpPr>
          <p:nvPr>
            <p:ph type="sldNum" sz="quarter" idx="17"/>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302036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with Big Title and 4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5C3F1A-D19C-A84A-BB8E-97A3AFAA4616}"/>
              </a:ext>
            </a:extLst>
          </p:cNvPr>
          <p:cNvSpPr/>
          <p:nvPr userDrawn="1"/>
        </p:nvSpPr>
        <p:spPr>
          <a:xfrm>
            <a:off x="0" y="5476240"/>
            <a:ext cx="12192000" cy="138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68463"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5375"/>
            <a:ext cx="2872800" cy="14436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5" y="5387975"/>
            <a:ext cx="2872800" cy="920750"/>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1" name="Text Placeholder 5">
            <a:extLst>
              <a:ext uri="{FF2B5EF4-FFF2-40B4-BE49-F238E27FC236}">
                <a16:creationId xmlns:a16="http://schemas.microsoft.com/office/drawing/2014/main" id="{5ECC2C54-9DF0-1E4A-AC57-F8DDCA828C7A}"/>
              </a:ext>
            </a:extLst>
          </p:cNvPr>
          <p:cNvSpPr>
            <a:spLocks noGrp="1"/>
          </p:cNvSpPr>
          <p:nvPr>
            <p:ph type="body" sz="quarter" idx="15" hasCustomPrompt="1"/>
          </p:nvPr>
        </p:nvSpPr>
        <p:spPr>
          <a:xfrm>
            <a:off x="3225600" y="4905375"/>
            <a:ext cx="2872800" cy="14436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2" name="Text Placeholder 12">
            <a:extLst>
              <a:ext uri="{FF2B5EF4-FFF2-40B4-BE49-F238E27FC236}">
                <a16:creationId xmlns:a16="http://schemas.microsoft.com/office/drawing/2014/main" id="{9A9FBB97-8C0A-E146-AFE3-5FD58BC02815}"/>
              </a:ext>
            </a:extLst>
          </p:cNvPr>
          <p:cNvSpPr>
            <a:spLocks noGrp="1"/>
          </p:cNvSpPr>
          <p:nvPr>
            <p:ph type="body" sz="quarter" idx="16" hasCustomPrompt="1"/>
          </p:nvPr>
        </p:nvSpPr>
        <p:spPr>
          <a:xfrm>
            <a:off x="3225600" y="5387975"/>
            <a:ext cx="2872800" cy="920750"/>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4" name="Text Placeholder 5">
            <a:extLst>
              <a:ext uri="{FF2B5EF4-FFF2-40B4-BE49-F238E27FC236}">
                <a16:creationId xmlns:a16="http://schemas.microsoft.com/office/drawing/2014/main" id="{8B60FC42-FFE8-1A4A-8B75-2FBB71B31847}"/>
              </a:ext>
            </a:extLst>
          </p:cNvPr>
          <p:cNvSpPr>
            <a:spLocks noGrp="1"/>
          </p:cNvSpPr>
          <p:nvPr>
            <p:ph type="body" sz="quarter" idx="17" hasCustomPrompt="1"/>
          </p:nvPr>
        </p:nvSpPr>
        <p:spPr>
          <a:xfrm>
            <a:off x="6096000" y="4905375"/>
            <a:ext cx="2872800" cy="14436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7" name="Text Placeholder 12">
            <a:extLst>
              <a:ext uri="{FF2B5EF4-FFF2-40B4-BE49-F238E27FC236}">
                <a16:creationId xmlns:a16="http://schemas.microsoft.com/office/drawing/2014/main" id="{3D277FE7-06BD-784B-A695-6E97022EE6CA}"/>
              </a:ext>
            </a:extLst>
          </p:cNvPr>
          <p:cNvSpPr>
            <a:spLocks noGrp="1"/>
          </p:cNvSpPr>
          <p:nvPr>
            <p:ph type="body" sz="quarter" idx="18" hasCustomPrompt="1"/>
          </p:nvPr>
        </p:nvSpPr>
        <p:spPr>
          <a:xfrm>
            <a:off x="6096000" y="5387975"/>
            <a:ext cx="2872800" cy="920750"/>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8" name="Text Placeholder 5">
            <a:extLst>
              <a:ext uri="{FF2B5EF4-FFF2-40B4-BE49-F238E27FC236}">
                <a16:creationId xmlns:a16="http://schemas.microsoft.com/office/drawing/2014/main" id="{D52BD68D-6847-3441-862C-A2206D463395}"/>
              </a:ext>
            </a:extLst>
          </p:cNvPr>
          <p:cNvSpPr>
            <a:spLocks noGrp="1"/>
          </p:cNvSpPr>
          <p:nvPr>
            <p:ph type="body" sz="quarter" idx="19" hasCustomPrompt="1"/>
          </p:nvPr>
        </p:nvSpPr>
        <p:spPr>
          <a:xfrm>
            <a:off x="8964000" y="4905375"/>
            <a:ext cx="2872800" cy="14436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9" name="Text Placeholder 12">
            <a:extLst>
              <a:ext uri="{FF2B5EF4-FFF2-40B4-BE49-F238E27FC236}">
                <a16:creationId xmlns:a16="http://schemas.microsoft.com/office/drawing/2014/main" id="{33462742-93D6-2C42-BDBB-A7F29B59C98A}"/>
              </a:ext>
            </a:extLst>
          </p:cNvPr>
          <p:cNvSpPr>
            <a:spLocks noGrp="1"/>
          </p:cNvSpPr>
          <p:nvPr>
            <p:ph type="body" sz="quarter" idx="20" hasCustomPrompt="1"/>
          </p:nvPr>
        </p:nvSpPr>
        <p:spPr>
          <a:xfrm>
            <a:off x="8964000" y="5387975"/>
            <a:ext cx="2872800" cy="920750"/>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4" name="Slide Number Placeholder 3">
            <a:extLst>
              <a:ext uri="{FF2B5EF4-FFF2-40B4-BE49-F238E27FC236}">
                <a16:creationId xmlns:a16="http://schemas.microsoft.com/office/drawing/2014/main" id="{E49CA2E8-8973-984F-8E7D-2567324532A1}"/>
              </a:ext>
            </a:extLst>
          </p:cNvPr>
          <p:cNvSpPr>
            <a:spLocks noGrp="1"/>
          </p:cNvSpPr>
          <p:nvPr>
            <p:ph type="sldNum" sz="quarter" idx="21"/>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2944230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with Photo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0"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0" y="1134443"/>
            <a:ext cx="6084888" cy="4476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312"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rgbClr val="79787F"/>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0"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tx1"/>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352425"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2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with Photo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9193306"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6107112" y="1134443"/>
            <a:ext cx="6084888" cy="4476648"/>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100800"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chemeClr val="bg2"/>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6107112"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bg2"/>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6459537"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77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2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563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6405" y="1252800"/>
            <a:ext cx="5632058"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6" name="Straight Connector 5">
            <a:extLst>
              <a:ext uri="{FF2B5EF4-FFF2-40B4-BE49-F238E27FC236}">
                <a16:creationId xmlns:a16="http://schemas.microsoft.com/office/drawing/2014/main" id="{C6BA8A1F-48CF-9945-A70D-6B575BDFBF02}"/>
              </a:ext>
            </a:extLst>
          </p:cNvPr>
          <p:cNvCxnSpPr/>
          <p:nvPr userDrawn="1"/>
        </p:nvCxnSpPr>
        <p:spPr>
          <a:xfrm>
            <a:off x="360000" y="1072800"/>
            <a:ext cx="56216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738225-91EF-FC49-934F-C1F4FD54EC80}"/>
              </a:ext>
            </a:extLst>
          </p:cNvPr>
          <p:cNvCxnSpPr/>
          <p:nvPr userDrawn="1"/>
        </p:nvCxnSpPr>
        <p:spPr>
          <a:xfrm>
            <a:off x="6172200" y="1072800"/>
            <a:ext cx="562165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s - 3">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3</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217361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3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3675600" cy="5055925"/>
          </a:xfrm>
        </p:spPr>
        <p:txBody>
          <a:bodyPr/>
          <a:lstStyle/>
          <a:p>
            <a:r>
              <a:rPr lang="en-US"/>
              <a:t>Lorem Ipsum is simply dummy text of the printing and typesetting industry. </a:t>
            </a:r>
          </a:p>
          <a:p>
            <a:r>
              <a:rPr lang="en-US"/>
              <a:t>Lorem Ipsum has been the industry's standard dummy text ever.</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8000" y="1252800"/>
            <a:ext cx="36756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39600" y="1252800"/>
            <a:ext cx="36756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8" name="Straight Connector 7">
            <a:extLst>
              <a:ext uri="{FF2B5EF4-FFF2-40B4-BE49-F238E27FC236}">
                <a16:creationId xmlns:a16="http://schemas.microsoft.com/office/drawing/2014/main" id="{389979D2-9546-6642-AD97-2A74A163F1C1}"/>
              </a:ext>
            </a:extLst>
          </p:cNvPr>
          <p:cNvCxnSpPr>
            <a:cxnSpLocks/>
          </p:cNvCxnSpPr>
          <p:nvPr userDrawn="1"/>
        </p:nvCxnSpPr>
        <p:spPr>
          <a:xfrm>
            <a:off x="360985" y="1073150"/>
            <a:ext cx="3675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974731-A111-B147-B264-C017E9221676}"/>
              </a:ext>
            </a:extLst>
          </p:cNvPr>
          <p:cNvCxnSpPr>
            <a:cxnSpLocks/>
          </p:cNvCxnSpPr>
          <p:nvPr userDrawn="1"/>
        </p:nvCxnSpPr>
        <p:spPr>
          <a:xfrm>
            <a:off x="4249663" y="1073150"/>
            <a:ext cx="3675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DB344A-EBA1-4C45-AD43-7654A2D2204E}"/>
              </a:ext>
            </a:extLst>
          </p:cNvPr>
          <p:cNvCxnSpPr>
            <a:cxnSpLocks/>
          </p:cNvCxnSpPr>
          <p:nvPr userDrawn="1"/>
        </p:nvCxnSpPr>
        <p:spPr>
          <a:xfrm>
            <a:off x="8138340" y="1073150"/>
            <a:ext cx="36756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2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4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14" name="Straight Connector 13">
            <a:extLst>
              <a:ext uri="{FF2B5EF4-FFF2-40B4-BE49-F238E27FC236}">
                <a16:creationId xmlns:a16="http://schemas.microsoft.com/office/drawing/2014/main" id="{E0AE41BC-A002-EF46-BADA-8851CD5BCC04}"/>
              </a:ext>
            </a:extLst>
          </p:cNvPr>
          <p:cNvCxnSpPr>
            <a:cxnSpLocks/>
          </p:cNvCxnSpPr>
          <p:nvPr userDrawn="1"/>
        </p:nvCxnSpPr>
        <p:spPr>
          <a:xfrm>
            <a:off x="360985"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95E4A1-CF6C-8549-B7F8-2F6837AA270C}"/>
              </a:ext>
            </a:extLst>
          </p:cNvPr>
          <p:cNvCxnSpPr>
            <a:cxnSpLocks/>
          </p:cNvCxnSpPr>
          <p:nvPr userDrawn="1"/>
        </p:nvCxnSpPr>
        <p:spPr>
          <a:xfrm>
            <a:off x="3271478"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D6CBF8-AB61-FF46-B3DD-477614F69FCC}"/>
              </a:ext>
            </a:extLst>
          </p:cNvPr>
          <p:cNvCxnSpPr>
            <a:cxnSpLocks/>
          </p:cNvCxnSpPr>
          <p:nvPr userDrawn="1"/>
        </p:nvCxnSpPr>
        <p:spPr>
          <a:xfrm>
            <a:off x="6181971"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884E31-3F24-3545-A4FE-8E176BBB15A0}"/>
              </a:ext>
            </a:extLst>
          </p:cNvPr>
          <p:cNvCxnSpPr>
            <a:cxnSpLocks/>
          </p:cNvCxnSpPr>
          <p:nvPr userDrawn="1"/>
        </p:nvCxnSpPr>
        <p:spPr>
          <a:xfrm>
            <a:off x="9092463"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4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 Box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3" y="1073149"/>
            <a:ext cx="11471619"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080000"/>
            <a:ext cx="11471619"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59999" y="1879200"/>
            <a:ext cx="11468463"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89764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2 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49"/>
            <a:ext cx="5634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3245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49"/>
            <a:ext cx="5634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61BF98EE-D932-1342-923A-A7CB76EED73D}"/>
              </a:ext>
            </a:extLst>
          </p:cNvPr>
          <p:cNvSpPr>
            <a:spLocks noGrp="1"/>
          </p:cNvSpPr>
          <p:nvPr>
            <p:ph type="body" sz="quarter" idx="16"/>
          </p:nvPr>
        </p:nvSpPr>
        <p:spPr>
          <a:xfrm>
            <a:off x="6182360" y="1879200"/>
            <a:ext cx="5632450" cy="442952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Tree>
    <p:extLst>
      <p:ext uri="{BB962C8B-B14F-4D97-AF65-F5344CB8AC3E}">
        <p14:creationId xmlns:p14="http://schemas.microsoft.com/office/powerpoint/2010/main" val="56366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4 Color Box">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32450" cy="171767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61BF98EE-D932-1342-923A-A7CB76EED73D}"/>
              </a:ext>
            </a:extLst>
          </p:cNvPr>
          <p:cNvSpPr>
            <a:spLocks noGrp="1"/>
          </p:cNvSpPr>
          <p:nvPr>
            <p:ph type="body" sz="quarter" idx="16"/>
          </p:nvPr>
        </p:nvSpPr>
        <p:spPr>
          <a:xfrm>
            <a:off x="6182360" y="187920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
        <p:nvSpPr>
          <p:cNvPr id="19" name="Rectangle 18">
            <a:extLst>
              <a:ext uri="{FF2B5EF4-FFF2-40B4-BE49-F238E27FC236}">
                <a16:creationId xmlns:a16="http://schemas.microsoft.com/office/drawing/2014/main" id="{374E673A-F815-2842-B0C2-A7024045B334}"/>
              </a:ext>
            </a:extLst>
          </p:cNvPr>
          <p:cNvSpPr/>
          <p:nvPr userDrawn="1"/>
        </p:nvSpPr>
        <p:spPr>
          <a:xfrm>
            <a:off x="35242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0" name="Text Placeholder 4">
            <a:extLst>
              <a:ext uri="{FF2B5EF4-FFF2-40B4-BE49-F238E27FC236}">
                <a16:creationId xmlns:a16="http://schemas.microsoft.com/office/drawing/2014/main" id="{A03A8D2E-BA10-C04F-8920-C9BB4EDA6A73}"/>
              </a:ext>
            </a:extLst>
          </p:cNvPr>
          <p:cNvSpPr>
            <a:spLocks noGrp="1"/>
          </p:cNvSpPr>
          <p:nvPr>
            <p:ph type="body" sz="quarter" idx="17" hasCustomPrompt="1"/>
          </p:nvPr>
        </p:nvSpPr>
        <p:spPr>
          <a:xfrm>
            <a:off x="360000" y="379312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1" name="Straight Connector 20">
            <a:extLst>
              <a:ext uri="{FF2B5EF4-FFF2-40B4-BE49-F238E27FC236}">
                <a16:creationId xmlns:a16="http://schemas.microsoft.com/office/drawing/2014/main" id="{76988737-2D9E-FC47-8377-E433AE6534D6}"/>
              </a:ext>
            </a:extLst>
          </p:cNvPr>
          <p:cNvCxnSpPr>
            <a:cxnSpLocks/>
          </p:cNvCxnSpPr>
          <p:nvPr userDrawn="1"/>
        </p:nvCxnSpPr>
        <p:spPr>
          <a:xfrm flipV="1">
            <a:off x="55657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3">
            <a:extLst>
              <a:ext uri="{FF2B5EF4-FFF2-40B4-BE49-F238E27FC236}">
                <a16:creationId xmlns:a16="http://schemas.microsoft.com/office/drawing/2014/main" id="{841FBDD8-D85D-984B-882C-3B9A54F58920}"/>
              </a:ext>
            </a:extLst>
          </p:cNvPr>
          <p:cNvSpPr>
            <a:spLocks noGrp="1"/>
          </p:cNvSpPr>
          <p:nvPr>
            <p:ph type="body" sz="quarter" idx="18"/>
          </p:nvPr>
        </p:nvSpPr>
        <p:spPr>
          <a:xfrm>
            <a:off x="360000" y="459232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
        <p:nvSpPr>
          <p:cNvPr id="23" name="Rectangle 22">
            <a:extLst>
              <a:ext uri="{FF2B5EF4-FFF2-40B4-BE49-F238E27FC236}">
                <a16:creationId xmlns:a16="http://schemas.microsoft.com/office/drawing/2014/main" id="{9D10A3AD-2404-E74B-BCB3-FC9E6B9F22D8}"/>
              </a:ext>
            </a:extLst>
          </p:cNvPr>
          <p:cNvSpPr/>
          <p:nvPr userDrawn="1"/>
        </p:nvSpPr>
        <p:spPr>
          <a:xfrm>
            <a:off x="617478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4" name="Text Placeholder 4">
            <a:extLst>
              <a:ext uri="{FF2B5EF4-FFF2-40B4-BE49-F238E27FC236}">
                <a16:creationId xmlns:a16="http://schemas.microsoft.com/office/drawing/2014/main" id="{1EF973C2-C6DA-934B-BF19-E43FF4222F45}"/>
              </a:ext>
            </a:extLst>
          </p:cNvPr>
          <p:cNvSpPr>
            <a:spLocks noGrp="1"/>
          </p:cNvSpPr>
          <p:nvPr>
            <p:ph type="body" sz="quarter" idx="19" hasCustomPrompt="1"/>
          </p:nvPr>
        </p:nvSpPr>
        <p:spPr>
          <a:xfrm>
            <a:off x="6182360" y="379312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5" name="Straight Connector 24">
            <a:extLst>
              <a:ext uri="{FF2B5EF4-FFF2-40B4-BE49-F238E27FC236}">
                <a16:creationId xmlns:a16="http://schemas.microsoft.com/office/drawing/2014/main" id="{88915996-D79C-EB45-8ABB-452B8BFB1819}"/>
              </a:ext>
            </a:extLst>
          </p:cNvPr>
          <p:cNvCxnSpPr>
            <a:cxnSpLocks/>
          </p:cNvCxnSpPr>
          <p:nvPr userDrawn="1"/>
        </p:nvCxnSpPr>
        <p:spPr>
          <a:xfrm flipV="1">
            <a:off x="637893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13">
            <a:extLst>
              <a:ext uri="{FF2B5EF4-FFF2-40B4-BE49-F238E27FC236}">
                <a16:creationId xmlns:a16="http://schemas.microsoft.com/office/drawing/2014/main" id="{CCF33EFA-BFB0-764D-904D-7CE8EA4DAB9E}"/>
              </a:ext>
            </a:extLst>
          </p:cNvPr>
          <p:cNvSpPr>
            <a:spLocks noGrp="1"/>
          </p:cNvSpPr>
          <p:nvPr>
            <p:ph type="body" sz="quarter" idx="20"/>
          </p:nvPr>
        </p:nvSpPr>
        <p:spPr>
          <a:xfrm>
            <a:off x="6182360" y="459232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US"/>
              <a:t>Click to edit Master text styles</a:t>
            </a:r>
          </a:p>
        </p:txBody>
      </p:sp>
    </p:spTree>
    <p:extLst>
      <p:ext uri="{BB962C8B-B14F-4D97-AF65-F5344CB8AC3E}">
        <p14:creationId xmlns:p14="http://schemas.microsoft.com/office/powerpoint/2010/main" val="26522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3 Column with Icons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3690000" cy="3978809"/>
          </a:xfrm>
          <a:prstGeom prst="rect">
            <a:avLst/>
          </a:prstGeom>
          <a:solidFill>
            <a:schemeClr val="bg2"/>
          </a:solidFill>
          <a:ln>
            <a:noFill/>
          </a:ln>
          <a:effectLst>
            <a:outerShdw dist="254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3" y="2329915"/>
            <a:ext cx="3682061"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3682061"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4238182" y="2329916"/>
            <a:ext cx="3690000" cy="3978809"/>
          </a:xfrm>
          <a:prstGeom prst="rect">
            <a:avLst/>
          </a:prstGeom>
          <a:solidFill>
            <a:schemeClr val="bg2"/>
          </a:solidFill>
          <a:ln>
            <a:noFill/>
          </a:ln>
          <a:effectLst>
            <a:outerShdw dist="254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8123940" y="2329916"/>
            <a:ext cx="3690000" cy="3978809"/>
          </a:xfrm>
          <a:prstGeom prst="rect">
            <a:avLst/>
          </a:prstGeom>
          <a:solidFill>
            <a:schemeClr val="bg2"/>
          </a:solidFill>
          <a:ln>
            <a:noFill/>
          </a:ln>
          <a:effectLst>
            <a:outerShdw dist="254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4244467" y="2329915"/>
            <a:ext cx="3682061"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4244467" y="3833908"/>
            <a:ext cx="3682061"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8136959" y="2329915"/>
            <a:ext cx="3682061"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8136959" y="3833908"/>
            <a:ext cx="3682061"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44316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83196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9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736000" cy="3445200"/>
          </a:xfrm>
          <a:solidFill>
            <a:schemeClr val="bg2"/>
          </a:solidFill>
          <a:effectLst>
            <a:outerShdw dist="25400" dir="5400000" algn="t" rotWithShape="0">
              <a:schemeClr val="accent4"/>
            </a:out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8" name="Text Placeholder 5">
            <a:extLst>
              <a:ext uri="{FF2B5EF4-FFF2-40B4-BE49-F238E27FC236}">
                <a16:creationId xmlns:a16="http://schemas.microsoft.com/office/drawing/2014/main" id="{CF7D4528-F118-8C44-97B8-B86126A1CAF8}"/>
              </a:ext>
            </a:extLst>
          </p:cNvPr>
          <p:cNvSpPr>
            <a:spLocks noGrp="1"/>
          </p:cNvSpPr>
          <p:nvPr>
            <p:ph type="body" sz="quarter" idx="14" hasCustomPrompt="1"/>
          </p:nvPr>
        </p:nvSpPr>
        <p:spPr>
          <a:xfrm>
            <a:off x="3272400" y="2872800"/>
            <a:ext cx="2736000" cy="3445200"/>
          </a:xfrm>
          <a:solidFill>
            <a:schemeClr val="bg2"/>
          </a:solidFill>
          <a:effectLst>
            <a:outerShdw dist="25400" dir="5400000" algn="t" rotWithShape="0">
              <a:schemeClr val="accent3"/>
            </a:out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0" name="Text Placeholder 5">
            <a:extLst>
              <a:ext uri="{FF2B5EF4-FFF2-40B4-BE49-F238E27FC236}">
                <a16:creationId xmlns:a16="http://schemas.microsoft.com/office/drawing/2014/main" id="{35FA45FB-4952-8641-8688-13D34520C724}"/>
              </a:ext>
            </a:extLst>
          </p:cNvPr>
          <p:cNvSpPr>
            <a:spLocks noGrp="1"/>
          </p:cNvSpPr>
          <p:nvPr>
            <p:ph type="body" sz="quarter" idx="16" hasCustomPrompt="1"/>
          </p:nvPr>
        </p:nvSpPr>
        <p:spPr>
          <a:xfrm>
            <a:off x="6181200" y="2872800"/>
            <a:ext cx="2736000" cy="3445200"/>
          </a:xfrm>
          <a:solidFill>
            <a:schemeClr val="bg2"/>
          </a:solidFill>
          <a:effectLst>
            <a:outerShdw dist="25400" dir="5400000" algn="t" rotWithShape="0">
              <a:schemeClr val="accent2"/>
            </a:out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2" name="Text Placeholder 5">
            <a:extLst>
              <a:ext uri="{FF2B5EF4-FFF2-40B4-BE49-F238E27FC236}">
                <a16:creationId xmlns:a16="http://schemas.microsoft.com/office/drawing/2014/main" id="{8AC7132A-A253-0C4D-A403-FDD7006D433E}"/>
              </a:ext>
            </a:extLst>
          </p:cNvPr>
          <p:cNvSpPr>
            <a:spLocks noGrp="1"/>
          </p:cNvSpPr>
          <p:nvPr>
            <p:ph type="body" sz="quarter" idx="18" hasCustomPrompt="1"/>
          </p:nvPr>
        </p:nvSpPr>
        <p:spPr>
          <a:xfrm>
            <a:off x="9093600" y="2872800"/>
            <a:ext cx="2736000" cy="3445200"/>
          </a:xfrm>
          <a:solidFill>
            <a:schemeClr val="bg2"/>
          </a:solidFill>
          <a:effectLst>
            <a:outerShdw dist="25400" dir="5400000" algn="t" rotWithShape="0">
              <a:schemeClr val="accent5"/>
            </a:out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4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 Column with Icons and Datapoi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812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5140960"/>
            <a:ext cx="2736000" cy="11677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4071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4071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453600" y="1814400"/>
            <a:ext cx="1080000" cy="1080000"/>
          </a:xfrm>
        </p:spPr>
        <p:txBody>
          <a:bodyPr anchor="ctr" anchorCtr="0"/>
          <a:lstStyle>
            <a:lvl1pPr>
              <a:defRPr>
                <a:solidFill>
                  <a:schemeClr val="tx1"/>
                </a:solidFill>
              </a:defRPr>
            </a:lvl1pPr>
          </a:lstStyle>
          <a:p>
            <a:r>
              <a:rPr lang="en-US"/>
              <a:t>Icon</a:t>
            </a:r>
            <a:endParaRPr lang="ar-SA"/>
          </a:p>
        </p:txBody>
      </p:sp>
      <p:sp>
        <p:nvSpPr>
          <p:cNvPr id="14" name="Picture Placeholder 4">
            <a:extLst>
              <a:ext uri="{FF2B5EF4-FFF2-40B4-BE49-F238E27FC236}">
                <a16:creationId xmlns:a16="http://schemas.microsoft.com/office/drawing/2014/main" id="{504BDB76-BAB9-254C-843A-76E1BCB770D9}"/>
              </a:ext>
            </a:extLst>
          </p:cNvPr>
          <p:cNvSpPr>
            <a:spLocks noGrp="1"/>
          </p:cNvSpPr>
          <p:nvPr>
            <p:ph type="pic" sz="quarter" idx="20" hasCustomPrompt="1"/>
          </p:nvPr>
        </p:nvSpPr>
        <p:spPr>
          <a:xfrm>
            <a:off x="3366000" y="1814400"/>
            <a:ext cx="1080000" cy="108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8CEA5128-91CE-5C4D-8A44-8EF2F09542D8}"/>
              </a:ext>
            </a:extLst>
          </p:cNvPr>
          <p:cNvSpPr>
            <a:spLocks noGrp="1"/>
          </p:cNvSpPr>
          <p:nvPr>
            <p:ph type="pic" sz="quarter" idx="21" hasCustomPrompt="1"/>
          </p:nvPr>
        </p:nvSpPr>
        <p:spPr>
          <a:xfrm>
            <a:off x="6274800" y="1814400"/>
            <a:ext cx="1080000" cy="108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A4D4607-15BD-7344-A060-8964B708B968}"/>
              </a:ext>
            </a:extLst>
          </p:cNvPr>
          <p:cNvSpPr>
            <a:spLocks noGrp="1"/>
          </p:cNvSpPr>
          <p:nvPr>
            <p:ph type="pic" sz="quarter" idx="22" hasCustomPrompt="1"/>
          </p:nvPr>
        </p:nvSpPr>
        <p:spPr>
          <a:xfrm>
            <a:off x="918720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812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654842"/>
            <a:ext cx="2735999" cy="653882"/>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7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 Column with Number and Datapoint">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1E1F3E-6649-4F4A-81C4-A457307C320A}"/>
              </a:ext>
            </a:extLst>
          </p:cNvPr>
          <p:cNvSpPr/>
          <p:nvPr userDrawn="1"/>
        </p:nvSpPr>
        <p:spPr>
          <a:xfrm>
            <a:off x="32724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5" name="Rectangle 34">
            <a:extLst>
              <a:ext uri="{FF2B5EF4-FFF2-40B4-BE49-F238E27FC236}">
                <a16:creationId xmlns:a16="http://schemas.microsoft.com/office/drawing/2014/main" id="{2537E308-DE58-C64E-83EC-8AE518964811}"/>
              </a:ext>
            </a:extLst>
          </p:cNvPr>
          <p:cNvSpPr/>
          <p:nvPr userDrawn="1"/>
        </p:nvSpPr>
        <p:spPr>
          <a:xfrm>
            <a:off x="61722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6" name="Rectangle 35">
            <a:extLst>
              <a:ext uri="{FF2B5EF4-FFF2-40B4-BE49-F238E27FC236}">
                <a16:creationId xmlns:a16="http://schemas.microsoft.com/office/drawing/2014/main" id="{D54E5279-46A9-4241-A757-CDD2DE172B87}"/>
              </a:ext>
            </a:extLst>
          </p:cNvPr>
          <p:cNvSpPr/>
          <p:nvPr userDrawn="1"/>
        </p:nvSpPr>
        <p:spPr>
          <a:xfrm>
            <a:off x="9093600"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736000" cy="40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722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5130800"/>
            <a:ext cx="2736000" cy="11779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4071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722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4071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722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654842"/>
            <a:ext cx="2735999" cy="653882"/>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2" name="TextBox 21">
            <a:extLst>
              <a:ext uri="{FF2B5EF4-FFF2-40B4-BE49-F238E27FC236}">
                <a16:creationId xmlns:a16="http://schemas.microsoft.com/office/drawing/2014/main" id="{FC8BFE8E-8807-4E4C-AB88-303791BC6EF6}"/>
              </a:ext>
            </a:extLst>
          </p:cNvPr>
          <p:cNvSpPr txBox="1"/>
          <p:nvPr userDrawn="1"/>
        </p:nvSpPr>
        <p:spPr>
          <a:xfrm>
            <a:off x="3347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8" name="TextBox 27">
            <a:extLst>
              <a:ext uri="{FF2B5EF4-FFF2-40B4-BE49-F238E27FC236}">
                <a16:creationId xmlns:a16="http://schemas.microsoft.com/office/drawing/2014/main" id="{9E1D276C-EB54-3A45-AEF3-DE29027E8670}"/>
              </a:ext>
            </a:extLst>
          </p:cNvPr>
          <p:cNvSpPr txBox="1"/>
          <p:nvPr userDrawn="1"/>
        </p:nvSpPr>
        <p:spPr>
          <a:xfrm>
            <a:off x="6248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0" name="TextBox 29">
            <a:extLst>
              <a:ext uri="{FF2B5EF4-FFF2-40B4-BE49-F238E27FC236}">
                <a16:creationId xmlns:a16="http://schemas.microsoft.com/office/drawing/2014/main" id="{1D4EE066-2861-2749-B842-3BF8211B45C8}"/>
              </a:ext>
            </a:extLst>
          </p:cNvPr>
          <p:cNvSpPr txBox="1"/>
          <p:nvPr userDrawn="1"/>
        </p:nvSpPr>
        <p:spPr>
          <a:xfrm>
            <a:off x="9189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29876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4009" userDrawn="1">
          <p15:clr>
            <a:srgbClr val="FBAE40"/>
          </p15:clr>
        </p15:guide>
        <p15:guide id="6" pos="5850"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2 boxes with Publication Tit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4" name="Rectangle 3">
            <a:extLst>
              <a:ext uri="{FF2B5EF4-FFF2-40B4-BE49-F238E27FC236}">
                <a16:creationId xmlns:a16="http://schemas.microsoft.com/office/drawing/2014/main" id="{610ACDF2-F023-A54E-B2A2-0E26810C5758}"/>
              </a:ext>
            </a:extLst>
          </p:cNvPr>
          <p:cNvSpPr/>
          <p:nvPr userDrawn="1"/>
        </p:nvSpPr>
        <p:spPr>
          <a:xfrm>
            <a:off x="360422"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p>
        </p:txBody>
      </p:sp>
      <p:sp>
        <p:nvSpPr>
          <p:cNvPr id="21" name="Rectangle 20">
            <a:extLst>
              <a:ext uri="{FF2B5EF4-FFF2-40B4-BE49-F238E27FC236}">
                <a16:creationId xmlns:a16="http://schemas.microsoft.com/office/drawing/2014/main" id="{5DD11B46-3736-EF45-A40B-89CAA140BA1D}"/>
              </a:ext>
            </a:extLst>
          </p:cNvPr>
          <p:cNvSpPr/>
          <p:nvPr userDrawn="1"/>
        </p:nvSpPr>
        <p:spPr>
          <a:xfrm>
            <a:off x="3239556"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2" name="Rectangle 21">
            <a:extLst>
              <a:ext uri="{FF2B5EF4-FFF2-40B4-BE49-F238E27FC236}">
                <a16:creationId xmlns:a16="http://schemas.microsoft.com/office/drawing/2014/main" id="{F7CAA59F-8E4A-FC46-A12F-FB334D030986}"/>
              </a:ext>
            </a:extLst>
          </p:cNvPr>
          <p:cNvSpPr/>
          <p:nvPr userDrawn="1"/>
        </p:nvSpPr>
        <p:spPr>
          <a:xfrm>
            <a:off x="6119114"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8" name="Rectangle 27">
            <a:extLst>
              <a:ext uri="{FF2B5EF4-FFF2-40B4-BE49-F238E27FC236}">
                <a16:creationId xmlns:a16="http://schemas.microsoft.com/office/drawing/2014/main" id="{9754C047-12EC-5743-BFFB-FE2A692E47C9}"/>
              </a:ext>
            </a:extLst>
          </p:cNvPr>
          <p:cNvSpPr/>
          <p:nvPr userDrawn="1"/>
        </p:nvSpPr>
        <p:spPr>
          <a:xfrm>
            <a:off x="8998671"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4661CE75-641E-CE4F-84A9-ABE2C6D81CD4}"/>
              </a:ext>
            </a:extLst>
          </p:cNvPr>
          <p:cNvSpPr/>
          <p:nvPr userDrawn="1"/>
        </p:nvSpPr>
        <p:spPr>
          <a:xfrm>
            <a:off x="359998"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98823237-1928-7042-AF2C-FC9297064A76}"/>
              </a:ext>
            </a:extLst>
          </p:cNvPr>
          <p:cNvSpPr/>
          <p:nvPr userDrawn="1"/>
        </p:nvSpPr>
        <p:spPr>
          <a:xfrm>
            <a:off x="3239556"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5A24F87B-5B27-4241-9324-6B3BB60CCCDD}"/>
              </a:ext>
            </a:extLst>
          </p:cNvPr>
          <p:cNvSpPr/>
          <p:nvPr userDrawn="1"/>
        </p:nvSpPr>
        <p:spPr>
          <a:xfrm>
            <a:off x="6119114"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027092B3-185D-424E-BD75-3F3D6AD80906}"/>
              </a:ext>
            </a:extLst>
          </p:cNvPr>
          <p:cNvSpPr/>
          <p:nvPr userDrawn="1"/>
        </p:nvSpPr>
        <p:spPr>
          <a:xfrm>
            <a:off x="8998671"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180EFAF0-822D-5A49-9115-EE4190F10D74}"/>
              </a:ext>
            </a:extLst>
          </p:cNvPr>
          <p:cNvSpPr/>
          <p:nvPr userDrawn="1"/>
        </p:nvSpPr>
        <p:spPr>
          <a:xfrm>
            <a:off x="359998"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ABA03062-2B5F-C443-A4B7-7B31EF4196D2}"/>
              </a:ext>
            </a:extLst>
          </p:cNvPr>
          <p:cNvSpPr/>
          <p:nvPr userDrawn="1"/>
        </p:nvSpPr>
        <p:spPr>
          <a:xfrm>
            <a:off x="3239556"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3" name="Rectangle 62">
            <a:extLst>
              <a:ext uri="{FF2B5EF4-FFF2-40B4-BE49-F238E27FC236}">
                <a16:creationId xmlns:a16="http://schemas.microsoft.com/office/drawing/2014/main" id="{1001E479-5701-584B-8602-456316BB7B7D}"/>
              </a:ext>
            </a:extLst>
          </p:cNvPr>
          <p:cNvSpPr/>
          <p:nvPr userDrawn="1"/>
        </p:nvSpPr>
        <p:spPr>
          <a:xfrm>
            <a:off x="6119114"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4" name="Rectangle 63">
            <a:extLst>
              <a:ext uri="{FF2B5EF4-FFF2-40B4-BE49-F238E27FC236}">
                <a16:creationId xmlns:a16="http://schemas.microsoft.com/office/drawing/2014/main" id="{7ACBE2C6-D6BE-7241-B78B-1F3CACC06AA9}"/>
              </a:ext>
            </a:extLst>
          </p:cNvPr>
          <p:cNvSpPr/>
          <p:nvPr userDrawn="1"/>
        </p:nvSpPr>
        <p:spPr>
          <a:xfrm>
            <a:off x="8998671"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Text Placeholder 6">
            <a:extLst>
              <a:ext uri="{FF2B5EF4-FFF2-40B4-BE49-F238E27FC236}">
                <a16:creationId xmlns:a16="http://schemas.microsoft.com/office/drawing/2014/main" id="{FF4501F0-9F8E-9D4C-A778-43CA6B8E4248}"/>
              </a:ext>
            </a:extLst>
          </p:cNvPr>
          <p:cNvSpPr>
            <a:spLocks noGrp="1"/>
          </p:cNvSpPr>
          <p:nvPr>
            <p:ph type="body" sz="quarter" idx="11" hasCustomPrompt="1"/>
          </p:nvPr>
        </p:nvSpPr>
        <p:spPr>
          <a:xfrm>
            <a:off x="360422"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65" name="Text Placeholder 6">
            <a:extLst>
              <a:ext uri="{FF2B5EF4-FFF2-40B4-BE49-F238E27FC236}">
                <a16:creationId xmlns:a16="http://schemas.microsoft.com/office/drawing/2014/main" id="{F7846371-0C77-AA40-97A0-79E56BACB943}"/>
              </a:ext>
            </a:extLst>
          </p:cNvPr>
          <p:cNvSpPr>
            <a:spLocks noGrp="1"/>
          </p:cNvSpPr>
          <p:nvPr>
            <p:ph type="body" sz="quarter" idx="12" hasCustomPrompt="1"/>
          </p:nvPr>
        </p:nvSpPr>
        <p:spPr>
          <a:xfrm>
            <a:off x="360422"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66" name="Text Placeholder 6">
            <a:extLst>
              <a:ext uri="{FF2B5EF4-FFF2-40B4-BE49-F238E27FC236}">
                <a16:creationId xmlns:a16="http://schemas.microsoft.com/office/drawing/2014/main" id="{28A94B59-1B67-DC42-85E9-31D3553CD9CC}"/>
              </a:ext>
            </a:extLst>
          </p:cNvPr>
          <p:cNvSpPr>
            <a:spLocks noGrp="1"/>
          </p:cNvSpPr>
          <p:nvPr>
            <p:ph type="body" sz="quarter" idx="13" hasCustomPrompt="1"/>
          </p:nvPr>
        </p:nvSpPr>
        <p:spPr>
          <a:xfrm>
            <a:off x="360422"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67" name="Text Placeholder 6">
            <a:extLst>
              <a:ext uri="{FF2B5EF4-FFF2-40B4-BE49-F238E27FC236}">
                <a16:creationId xmlns:a16="http://schemas.microsoft.com/office/drawing/2014/main" id="{1C476F38-A540-D04D-8359-45D11E4845F9}"/>
              </a:ext>
            </a:extLst>
          </p:cNvPr>
          <p:cNvSpPr>
            <a:spLocks noGrp="1"/>
          </p:cNvSpPr>
          <p:nvPr>
            <p:ph type="body" sz="quarter" idx="14" hasCustomPrompt="1"/>
          </p:nvPr>
        </p:nvSpPr>
        <p:spPr>
          <a:xfrm>
            <a:off x="360422"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78" name="Text Placeholder 6">
            <a:extLst>
              <a:ext uri="{FF2B5EF4-FFF2-40B4-BE49-F238E27FC236}">
                <a16:creationId xmlns:a16="http://schemas.microsoft.com/office/drawing/2014/main" id="{5A695B54-20C5-7A48-A56E-F4D46C7AFE83}"/>
              </a:ext>
            </a:extLst>
          </p:cNvPr>
          <p:cNvSpPr>
            <a:spLocks noGrp="1"/>
          </p:cNvSpPr>
          <p:nvPr>
            <p:ph type="body" sz="quarter" idx="15" hasCustomPrompt="1"/>
          </p:nvPr>
        </p:nvSpPr>
        <p:spPr>
          <a:xfrm>
            <a:off x="3239556"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79" name="Text Placeholder 6">
            <a:extLst>
              <a:ext uri="{FF2B5EF4-FFF2-40B4-BE49-F238E27FC236}">
                <a16:creationId xmlns:a16="http://schemas.microsoft.com/office/drawing/2014/main" id="{AA756910-5D79-0D43-8AAC-266225CE19F1}"/>
              </a:ext>
            </a:extLst>
          </p:cNvPr>
          <p:cNvSpPr>
            <a:spLocks noGrp="1"/>
          </p:cNvSpPr>
          <p:nvPr>
            <p:ph type="body" sz="quarter" idx="16" hasCustomPrompt="1"/>
          </p:nvPr>
        </p:nvSpPr>
        <p:spPr>
          <a:xfrm>
            <a:off x="3239556"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0" name="Text Placeholder 6">
            <a:extLst>
              <a:ext uri="{FF2B5EF4-FFF2-40B4-BE49-F238E27FC236}">
                <a16:creationId xmlns:a16="http://schemas.microsoft.com/office/drawing/2014/main" id="{EA85A560-FDB3-9442-9A85-D24C7934104D}"/>
              </a:ext>
            </a:extLst>
          </p:cNvPr>
          <p:cNvSpPr>
            <a:spLocks noGrp="1"/>
          </p:cNvSpPr>
          <p:nvPr>
            <p:ph type="body" sz="quarter" idx="17" hasCustomPrompt="1"/>
          </p:nvPr>
        </p:nvSpPr>
        <p:spPr>
          <a:xfrm>
            <a:off x="3239556"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1" name="Text Placeholder 6">
            <a:extLst>
              <a:ext uri="{FF2B5EF4-FFF2-40B4-BE49-F238E27FC236}">
                <a16:creationId xmlns:a16="http://schemas.microsoft.com/office/drawing/2014/main" id="{AAA7411B-CDBF-A149-991D-A1FE49C33DFE}"/>
              </a:ext>
            </a:extLst>
          </p:cNvPr>
          <p:cNvSpPr>
            <a:spLocks noGrp="1"/>
          </p:cNvSpPr>
          <p:nvPr>
            <p:ph type="body" sz="quarter" idx="18" hasCustomPrompt="1"/>
          </p:nvPr>
        </p:nvSpPr>
        <p:spPr>
          <a:xfrm>
            <a:off x="3239556"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2" name="Text Placeholder 6">
            <a:extLst>
              <a:ext uri="{FF2B5EF4-FFF2-40B4-BE49-F238E27FC236}">
                <a16:creationId xmlns:a16="http://schemas.microsoft.com/office/drawing/2014/main" id="{ADB258B7-2AAE-5C48-B066-A21DD8B552C0}"/>
              </a:ext>
            </a:extLst>
          </p:cNvPr>
          <p:cNvSpPr>
            <a:spLocks noGrp="1"/>
          </p:cNvSpPr>
          <p:nvPr>
            <p:ph type="body" sz="quarter" idx="19" hasCustomPrompt="1"/>
          </p:nvPr>
        </p:nvSpPr>
        <p:spPr>
          <a:xfrm>
            <a:off x="6119114"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3" name="Text Placeholder 6">
            <a:extLst>
              <a:ext uri="{FF2B5EF4-FFF2-40B4-BE49-F238E27FC236}">
                <a16:creationId xmlns:a16="http://schemas.microsoft.com/office/drawing/2014/main" id="{F0249E73-3616-574F-A8E5-AA3CB8319106}"/>
              </a:ext>
            </a:extLst>
          </p:cNvPr>
          <p:cNvSpPr>
            <a:spLocks noGrp="1"/>
          </p:cNvSpPr>
          <p:nvPr>
            <p:ph type="body" sz="quarter" idx="20" hasCustomPrompt="1"/>
          </p:nvPr>
        </p:nvSpPr>
        <p:spPr>
          <a:xfrm>
            <a:off x="6119114"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4" name="Text Placeholder 6">
            <a:extLst>
              <a:ext uri="{FF2B5EF4-FFF2-40B4-BE49-F238E27FC236}">
                <a16:creationId xmlns:a16="http://schemas.microsoft.com/office/drawing/2014/main" id="{8F73A1B1-0BD5-354F-9F47-A2FC034EB70D}"/>
              </a:ext>
            </a:extLst>
          </p:cNvPr>
          <p:cNvSpPr>
            <a:spLocks noGrp="1"/>
          </p:cNvSpPr>
          <p:nvPr>
            <p:ph type="body" sz="quarter" idx="21" hasCustomPrompt="1"/>
          </p:nvPr>
        </p:nvSpPr>
        <p:spPr>
          <a:xfrm>
            <a:off x="6119114"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5" name="Text Placeholder 6">
            <a:extLst>
              <a:ext uri="{FF2B5EF4-FFF2-40B4-BE49-F238E27FC236}">
                <a16:creationId xmlns:a16="http://schemas.microsoft.com/office/drawing/2014/main" id="{D5A425F6-3CC9-F845-9EEF-1B89239D1E52}"/>
              </a:ext>
            </a:extLst>
          </p:cNvPr>
          <p:cNvSpPr>
            <a:spLocks noGrp="1"/>
          </p:cNvSpPr>
          <p:nvPr>
            <p:ph type="body" sz="quarter" idx="22" hasCustomPrompt="1"/>
          </p:nvPr>
        </p:nvSpPr>
        <p:spPr>
          <a:xfrm>
            <a:off x="6119114"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6" name="Text Placeholder 6">
            <a:extLst>
              <a:ext uri="{FF2B5EF4-FFF2-40B4-BE49-F238E27FC236}">
                <a16:creationId xmlns:a16="http://schemas.microsoft.com/office/drawing/2014/main" id="{FA514857-C845-0541-9EE8-77328F0E7D5B}"/>
              </a:ext>
            </a:extLst>
          </p:cNvPr>
          <p:cNvSpPr>
            <a:spLocks noGrp="1"/>
          </p:cNvSpPr>
          <p:nvPr>
            <p:ph type="body" sz="quarter" idx="23" hasCustomPrompt="1"/>
          </p:nvPr>
        </p:nvSpPr>
        <p:spPr>
          <a:xfrm>
            <a:off x="8998671"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7" name="Text Placeholder 6">
            <a:extLst>
              <a:ext uri="{FF2B5EF4-FFF2-40B4-BE49-F238E27FC236}">
                <a16:creationId xmlns:a16="http://schemas.microsoft.com/office/drawing/2014/main" id="{7E3754B0-FAD2-2443-A6AA-D782C79F79DB}"/>
              </a:ext>
            </a:extLst>
          </p:cNvPr>
          <p:cNvSpPr>
            <a:spLocks noGrp="1"/>
          </p:cNvSpPr>
          <p:nvPr>
            <p:ph type="body" sz="quarter" idx="24" hasCustomPrompt="1"/>
          </p:nvPr>
        </p:nvSpPr>
        <p:spPr>
          <a:xfrm>
            <a:off x="8998671"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8" name="Text Placeholder 6">
            <a:extLst>
              <a:ext uri="{FF2B5EF4-FFF2-40B4-BE49-F238E27FC236}">
                <a16:creationId xmlns:a16="http://schemas.microsoft.com/office/drawing/2014/main" id="{0A512161-1478-E840-847C-CE0FA3769830}"/>
              </a:ext>
            </a:extLst>
          </p:cNvPr>
          <p:cNvSpPr>
            <a:spLocks noGrp="1"/>
          </p:cNvSpPr>
          <p:nvPr>
            <p:ph type="body" sz="quarter" idx="25" hasCustomPrompt="1"/>
          </p:nvPr>
        </p:nvSpPr>
        <p:spPr>
          <a:xfrm>
            <a:off x="8998671"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9" name="Text Placeholder 6">
            <a:extLst>
              <a:ext uri="{FF2B5EF4-FFF2-40B4-BE49-F238E27FC236}">
                <a16:creationId xmlns:a16="http://schemas.microsoft.com/office/drawing/2014/main" id="{0C6D09DC-1E71-4944-80BC-2E01DA6B9707}"/>
              </a:ext>
            </a:extLst>
          </p:cNvPr>
          <p:cNvSpPr>
            <a:spLocks noGrp="1"/>
          </p:cNvSpPr>
          <p:nvPr>
            <p:ph type="body" sz="quarter" idx="26" hasCustomPrompt="1"/>
          </p:nvPr>
        </p:nvSpPr>
        <p:spPr>
          <a:xfrm>
            <a:off x="8998671"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0" name="Text Placeholder 6">
            <a:extLst>
              <a:ext uri="{FF2B5EF4-FFF2-40B4-BE49-F238E27FC236}">
                <a16:creationId xmlns:a16="http://schemas.microsoft.com/office/drawing/2014/main" id="{0C800B41-610B-4149-801F-EEEBC03C2BB3}"/>
              </a:ext>
            </a:extLst>
          </p:cNvPr>
          <p:cNvSpPr>
            <a:spLocks noGrp="1"/>
          </p:cNvSpPr>
          <p:nvPr>
            <p:ph type="body" sz="quarter" idx="27" hasCustomPrompt="1"/>
          </p:nvPr>
        </p:nvSpPr>
        <p:spPr>
          <a:xfrm>
            <a:off x="371938"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1" name="Text Placeholder 6">
            <a:extLst>
              <a:ext uri="{FF2B5EF4-FFF2-40B4-BE49-F238E27FC236}">
                <a16:creationId xmlns:a16="http://schemas.microsoft.com/office/drawing/2014/main" id="{92B66CDB-4811-7A46-A093-02BA961AE8A5}"/>
              </a:ext>
            </a:extLst>
          </p:cNvPr>
          <p:cNvSpPr>
            <a:spLocks noGrp="1"/>
          </p:cNvSpPr>
          <p:nvPr>
            <p:ph type="body" sz="quarter" idx="28" hasCustomPrompt="1"/>
          </p:nvPr>
        </p:nvSpPr>
        <p:spPr>
          <a:xfrm>
            <a:off x="371938"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2" name="Text Placeholder 6">
            <a:extLst>
              <a:ext uri="{FF2B5EF4-FFF2-40B4-BE49-F238E27FC236}">
                <a16:creationId xmlns:a16="http://schemas.microsoft.com/office/drawing/2014/main" id="{7CAF6228-52C9-F34E-83CB-B9AD09E50FBE}"/>
              </a:ext>
            </a:extLst>
          </p:cNvPr>
          <p:cNvSpPr>
            <a:spLocks noGrp="1"/>
          </p:cNvSpPr>
          <p:nvPr>
            <p:ph type="body" sz="quarter" idx="29" hasCustomPrompt="1"/>
          </p:nvPr>
        </p:nvSpPr>
        <p:spPr>
          <a:xfrm>
            <a:off x="371938"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3" name="Text Placeholder 6">
            <a:extLst>
              <a:ext uri="{FF2B5EF4-FFF2-40B4-BE49-F238E27FC236}">
                <a16:creationId xmlns:a16="http://schemas.microsoft.com/office/drawing/2014/main" id="{08ABF058-971A-A64C-9AB2-6A26BDD76D01}"/>
              </a:ext>
            </a:extLst>
          </p:cNvPr>
          <p:cNvSpPr>
            <a:spLocks noGrp="1"/>
          </p:cNvSpPr>
          <p:nvPr>
            <p:ph type="body" sz="quarter" idx="30" hasCustomPrompt="1"/>
          </p:nvPr>
        </p:nvSpPr>
        <p:spPr>
          <a:xfrm>
            <a:off x="371938"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4" name="Text Placeholder 6">
            <a:extLst>
              <a:ext uri="{FF2B5EF4-FFF2-40B4-BE49-F238E27FC236}">
                <a16:creationId xmlns:a16="http://schemas.microsoft.com/office/drawing/2014/main" id="{10898A28-3A35-C44F-B00A-A4B130FE6E01}"/>
              </a:ext>
            </a:extLst>
          </p:cNvPr>
          <p:cNvSpPr>
            <a:spLocks noGrp="1"/>
          </p:cNvSpPr>
          <p:nvPr>
            <p:ph type="body" sz="quarter" idx="31" hasCustomPrompt="1"/>
          </p:nvPr>
        </p:nvSpPr>
        <p:spPr>
          <a:xfrm>
            <a:off x="3242460"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5" name="Text Placeholder 6">
            <a:extLst>
              <a:ext uri="{FF2B5EF4-FFF2-40B4-BE49-F238E27FC236}">
                <a16:creationId xmlns:a16="http://schemas.microsoft.com/office/drawing/2014/main" id="{8CB48A1B-F3E1-9342-9F96-2A669FEB8556}"/>
              </a:ext>
            </a:extLst>
          </p:cNvPr>
          <p:cNvSpPr>
            <a:spLocks noGrp="1"/>
          </p:cNvSpPr>
          <p:nvPr>
            <p:ph type="body" sz="quarter" idx="32" hasCustomPrompt="1"/>
          </p:nvPr>
        </p:nvSpPr>
        <p:spPr>
          <a:xfrm>
            <a:off x="3242460"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6" name="Text Placeholder 6">
            <a:extLst>
              <a:ext uri="{FF2B5EF4-FFF2-40B4-BE49-F238E27FC236}">
                <a16:creationId xmlns:a16="http://schemas.microsoft.com/office/drawing/2014/main" id="{2737EBFE-85B1-F444-90EA-2A420513A16F}"/>
              </a:ext>
            </a:extLst>
          </p:cNvPr>
          <p:cNvSpPr>
            <a:spLocks noGrp="1"/>
          </p:cNvSpPr>
          <p:nvPr>
            <p:ph type="body" sz="quarter" idx="33" hasCustomPrompt="1"/>
          </p:nvPr>
        </p:nvSpPr>
        <p:spPr>
          <a:xfrm>
            <a:off x="3242460"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7" name="Text Placeholder 6">
            <a:extLst>
              <a:ext uri="{FF2B5EF4-FFF2-40B4-BE49-F238E27FC236}">
                <a16:creationId xmlns:a16="http://schemas.microsoft.com/office/drawing/2014/main" id="{4918F6ED-78B0-294D-BAF9-4DDCA62D8EA2}"/>
              </a:ext>
            </a:extLst>
          </p:cNvPr>
          <p:cNvSpPr>
            <a:spLocks noGrp="1"/>
          </p:cNvSpPr>
          <p:nvPr>
            <p:ph type="body" sz="quarter" idx="34" hasCustomPrompt="1"/>
          </p:nvPr>
        </p:nvSpPr>
        <p:spPr>
          <a:xfrm>
            <a:off x="3242460"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8" name="Text Placeholder 6">
            <a:extLst>
              <a:ext uri="{FF2B5EF4-FFF2-40B4-BE49-F238E27FC236}">
                <a16:creationId xmlns:a16="http://schemas.microsoft.com/office/drawing/2014/main" id="{A6135E30-376A-414E-BF09-74BBC4932D5C}"/>
              </a:ext>
            </a:extLst>
          </p:cNvPr>
          <p:cNvSpPr>
            <a:spLocks noGrp="1"/>
          </p:cNvSpPr>
          <p:nvPr>
            <p:ph type="body" sz="quarter" idx="35" hasCustomPrompt="1"/>
          </p:nvPr>
        </p:nvSpPr>
        <p:spPr>
          <a:xfrm>
            <a:off x="6124556"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9" name="Text Placeholder 6">
            <a:extLst>
              <a:ext uri="{FF2B5EF4-FFF2-40B4-BE49-F238E27FC236}">
                <a16:creationId xmlns:a16="http://schemas.microsoft.com/office/drawing/2014/main" id="{6627D379-785F-C044-81F9-C41092B1CCF2}"/>
              </a:ext>
            </a:extLst>
          </p:cNvPr>
          <p:cNvSpPr>
            <a:spLocks noGrp="1"/>
          </p:cNvSpPr>
          <p:nvPr>
            <p:ph type="body" sz="quarter" idx="36" hasCustomPrompt="1"/>
          </p:nvPr>
        </p:nvSpPr>
        <p:spPr>
          <a:xfrm>
            <a:off x="6124556"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0" name="Text Placeholder 6">
            <a:extLst>
              <a:ext uri="{FF2B5EF4-FFF2-40B4-BE49-F238E27FC236}">
                <a16:creationId xmlns:a16="http://schemas.microsoft.com/office/drawing/2014/main" id="{CB63DC66-2C8A-7644-9387-8F86500667CD}"/>
              </a:ext>
            </a:extLst>
          </p:cNvPr>
          <p:cNvSpPr>
            <a:spLocks noGrp="1"/>
          </p:cNvSpPr>
          <p:nvPr>
            <p:ph type="body" sz="quarter" idx="37" hasCustomPrompt="1"/>
          </p:nvPr>
        </p:nvSpPr>
        <p:spPr>
          <a:xfrm>
            <a:off x="6124556"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1" name="Text Placeholder 6">
            <a:extLst>
              <a:ext uri="{FF2B5EF4-FFF2-40B4-BE49-F238E27FC236}">
                <a16:creationId xmlns:a16="http://schemas.microsoft.com/office/drawing/2014/main" id="{F80FF2AA-1A95-4D49-AFC4-7AFFBA6F2FDE}"/>
              </a:ext>
            </a:extLst>
          </p:cNvPr>
          <p:cNvSpPr>
            <a:spLocks noGrp="1"/>
          </p:cNvSpPr>
          <p:nvPr>
            <p:ph type="body" sz="quarter" idx="38" hasCustomPrompt="1"/>
          </p:nvPr>
        </p:nvSpPr>
        <p:spPr>
          <a:xfrm>
            <a:off x="6124556"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2" name="Text Placeholder 6">
            <a:extLst>
              <a:ext uri="{FF2B5EF4-FFF2-40B4-BE49-F238E27FC236}">
                <a16:creationId xmlns:a16="http://schemas.microsoft.com/office/drawing/2014/main" id="{06606E1D-2ED4-B644-BC72-4DAA5DDF6D20}"/>
              </a:ext>
            </a:extLst>
          </p:cNvPr>
          <p:cNvSpPr>
            <a:spLocks noGrp="1"/>
          </p:cNvSpPr>
          <p:nvPr>
            <p:ph type="body" sz="quarter" idx="39" hasCustomPrompt="1"/>
          </p:nvPr>
        </p:nvSpPr>
        <p:spPr>
          <a:xfrm>
            <a:off x="8995077"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3" name="Text Placeholder 6">
            <a:extLst>
              <a:ext uri="{FF2B5EF4-FFF2-40B4-BE49-F238E27FC236}">
                <a16:creationId xmlns:a16="http://schemas.microsoft.com/office/drawing/2014/main" id="{E045F8CB-2F53-5F44-869C-3A006D09164E}"/>
              </a:ext>
            </a:extLst>
          </p:cNvPr>
          <p:cNvSpPr>
            <a:spLocks noGrp="1"/>
          </p:cNvSpPr>
          <p:nvPr>
            <p:ph type="body" sz="quarter" idx="40" hasCustomPrompt="1"/>
          </p:nvPr>
        </p:nvSpPr>
        <p:spPr>
          <a:xfrm>
            <a:off x="8995077"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4" name="Text Placeholder 6">
            <a:extLst>
              <a:ext uri="{FF2B5EF4-FFF2-40B4-BE49-F238E27FC236}">
                <a16:creationId xmlns:a16="http://schemas.microsoft.com/office/drawing/2014/main" id="{E86FE3B4-B347-F14E-99A3-8832D5A50299}"/>
              </a:ext>
            </a:extLst>
          </p:cNvPr>
          <p:cNvSpPr>
            <a:spLocks noGrp="1"/>
          </p:cNvSpPr>
          <p:nvPr>
            <p:ph type="body" sz="quarter" idx="41" hasCustomPrompt="1"/>
          </p:nvPr>
        </p:nvSpPr>
        <p:spPr>
          <a:xfrm>
            <a:off x="8995077"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5" name="Text Placeholder 6">
            <a:extLst>
              <a:ext uri="{FF2B5EF4-FFF2-40B4-BE49-F238E27FC236}">
                <a16:creationId xmlns:a16="http://schemas.microsoft.com/office/drawing/2014/main" id="{9130ED90-8ACF-BA4A-9D00-C68D8419362A}"/>
              </a:ext>
            </a:extLst>
          </p:cNvPr>
          <p:cNvSpPr>
            <a:spLocks noGrp="1"/>
          </p:cNvSpPr>
          <p:nvPr>
            <p:ph type="body" sz="quarter" idx="42" hasCustomPrompt="1"/>
          </p:nvPr>
        </p:nvSpPr>
        <p:spPr>
          <a:xfrm>
            <a:off x="8995077"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6" name="Text Placeholder 6">
            <a:extLst>
              <a:ext uri="{FF2B5EF4-FFF2-40B4-BE49-F238E27FC236}">
                <a16:creationId xmlns:a16="http://schemas.microsoft.com/office/drawing/2014/main" id="{752E680D-83B5-D74D-AA21-8110B124EF08}"/>
              </a:ext>
            </a:extLst>
          </p:cNvPr>
          <p:cNvSpPr>
            <a:spLocks noGrp="1"/>
          </p:cNvSpPr>
          <p:nvPr>
            <p:ph type="body" sz="quarter" idx="43" hasCustomPrompt="1"/>
          </p:nvPr>
        </p:nvSpPr>
        <p:spPr>
          <a:xfrm>
            <a:off x="371938"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7" name="Text Placeholder 6">
            <a:extLst>
              <a:ext uri="{FF2B5EF4-FFF2-40B4-BE49-F238E27FC236}">
                <a16:creationId xmlns:a16="http://schemas.microsoft.com/office/drawing/2014/main" id="{0886AAB9-2996-5F47-9517-86CE546E6B85}"/>
              </a:ext>
            </a:extLst>
          </p:cNvPr>
          <p:cNvSpPr>
            <a:spLocks noGrp="1"/>
          </p:cNvSpPr>
          <p:nvPr>
            <p:ph type="body" sz="quarter" idx="44" hasCustomPrompt="1"/>
          </p:nvPr>
        </p:nvSpPr>
        <p:spPr>
          <a:xfrm>
            <a:off x="371938"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8" name="Text Placeholder 6">
            <a:extLst>
              <a:ext uri="{FF2B5EF4-FFF2-40B4-BE49-F238E27FC236}">
                <a16:creationId xmlns:a16="http://schemas.microsoft.com/office/drawing/2014/main" id="{9DC541FD-366E-5044-8F3D-A075E8859D1D}"/>
              </a:ext>
            </a:extLst>
          </p:cNvPr>
          <p:cNvSpPr>
            <a:spLocks noGrp="1"/>
          </p:cNvSpPr>
          <p:nvPr>
            <p:ph type="body" sz="quarter" idx="45" hasCustomPrompt="1"/>
          </p:nvPr>
        </p:nvSpPr>
        <p:spPr>
          <a:xfrm>
            <a:off x="371938"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9" name="Text Placeholder 6">
            <a:extLst>
              <a:ext uri="{FF2B5EF4-FFF2-40B4-BE49-F238E27FC236}">
                <a16:creationId xmlns:a16="http://schemas.microsoft.com/office/drawing/2014/main" id="{463AD912-F828-AA4F-83B6-451B3A5E06BA}"/>
              </a:ext>
            </a:extLst>
          </p:cNvPr>
          <p:cNvSpPr>
            <a:spLocks noGrp="1"/>
          </p:cNvSpPr>
          <p:nvPr>
            <p:ph type="body" sz="quarter" idx="46" hasCustomPrompt="1"/>
          </p:nvPr>
        </p:nvSpPr>
        <p:spPr>
          <a:xfrm>
            <a:off x="371938"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0" name="Text Placeholder 6">
            <a:extLst>
              <a:ext uri="{FF2B5EF4-FFF2-40B4-BE49-F238E27FC236}">
                <a16:creationId xmlns:a16="http://schemas.microsoft.com/office/drawing/2014/main" id="{7F0C38AC-2727-EC42-9CB1-7A8C8C639003}"/>
              </a:ext>
            </a:extLst>
          </p:cNvPr>
          <p:cNvSpPr>
            <a:spLocks noGrp="1"/>
          </p:cNvSpPr>
          <p:nvPr>
            <p:ph type="body" sz="quarter" idx="47" hasCustomPrompt="1"/>
          </p:nvPr>
        </p:nvSpPr>
        <p:spPr>
          <a:xfrm>
            <a:off x="3242460"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1" name="Text Placeholder 6">
            <a:extLst>
              <a:ext uri="{FF2B5EF4-FFF2-40B4-BE49-F238E27FC236}">
                <a16:creationId xmlns:a16="http://schemas.microsoft.com/office/drawing/2014/main" id="{4C5028C5-82F0-9444-BB19-CC21B8C0F43C}"/>
              </a:ext>
            </a:extLst>
          </p:cNvPr>
          <p:cNvSpPr>
            <a:spLocks noGrp="1"/>
          </p:cNvSpPr>
          <p:nvPr>
            <p:ph type="body" sz="quarter" idx="48" hasCustomPrompt="1"/>
          </p:nvPr>
        </p:nvSpPr>
        <p:spPr>
          <a:xfrm>
            <a:off x="3242460"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2" name="Text Placeholder 6">
            <a:extLst>
              <a:ext uri="{FF2B5EF4-FFF2-40B4-BE49-F238E27FC236}">
                <a16:creationId xmlns:a16="http://schemas.microsoft.com/office/drawing/2014/main" id="{BE6B310F-6756-624E-BD02-080BDCC4C65A}"/>
              </a:ext>
            </a:extLst>
          </p:cNvPr>
          <p:cNvSpPr>
            <a:spLocks noGrp="1"/>
          </p:cNvSpPr>
          <p:nvPr>
            <p:ph type="body" sz="quarter" idx="49" hasCustomPrompt="1"/>
          </p:nvPr>
        </p:nvSpPr>
        <p:spPr>
          <a:xfrm>
            <a:off x="3242460"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3" name="Text Placeholder 6">
            <a:extLst>
              <a:ext uri="{FF2B5EF4-FFF2-40B4-BE49-F238E27FC236}">
                <a16:creationId xmlns:a16="http://schemas.microsoft.com/office/drawing/2014/main" id="{7B0B331A-9D96-8B42-AF53-24A505876EE6}"/>
              </a:ext>
            </a:extLst>
          </p:cNvPr>
          <p:cNvSpPr>
            <a:spLocks noGrp="1"/>
          </p:cNvSpPr>
          <p:nvPr>
            <p:ph type="body" sz="quarter" idx="50" hasCustomPrompt="1"/>
          </p:nvPr>
        </p:nvSpPr>
        <p:spPr>
          <a:xfrm>
            <a:off x="3242460"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4" name="Text Placeholder 6">
            <a:extLst>
              <a:ext uri="{FF2B5EF4-FFF2-40B4-BE49-F238E27FC236}">
                <a16:creationId xmlns:a16="http://schemas.microsoft.com/office/drawing/2014/main" id="{CA06D0D7-D418-2A4A-AAF2-255E8FD1F7C1}"/>
              </a:ext>
            </a:extLst>
          </p:cNvPr>
          <p:cNvSpPr>
            <a:spLocks noGrp="1"/>
          </p:cNvSpPr>
          <p:nvPr>
            <p:ph type="body" sz="quarter" idx="51" hasCustomPrompt="1"/>
          </p:nvPr>
        </p:nvSpPr>
        <p:spPr>
          <a:xfrm>
            <a:off x="6124556"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5" name="Text Placeholder 6">
            <a:extLst>
              <a:ext uri="{FF2B5EF4-FFF2-40B4-BE49-F238E27FC236}">
                <a16:creationId xmlns:a16="http://schemas.microsoft.com/office/drawing/2014/main" id="{D367DD51-72A2-E44C-ACE7-BF3A5AA22375}"/>
              </a:ext>
            </a:extLst>
          </p:cNvPr>
          <p:cNvSpPr>
            <a:spLocks noGrp="1"/>
          </p:cNvSpPr>
          <p:nvPr>
            <p:ph type="body" sz="quarter" idx="52" hasCustomPrompt="1"/>
          </p:nvPr>
        </p:nvSpPr>
        <p:spPr>
          <a:xfrm>
            <a:off x="6124556"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6" name="Text Placeholder 6">
            <a:extLst>
              <a:ext uri="{FF2B5EF4-FFF2-40B4-BE49-F238E27FC236}">
                <a16:creationId xmlns:a16="http://schemas.microsoft.com/office/drawing/2014/main" id="{D84F709B-09C5-F743-B584-1668E3736896}"/>
              </a:ext>
            </a:extLst>
          </p:cNvPr>
          <p:cNvSpPr>
            <a:spLocks noGrp="1"/>
          </p:cNvSpPr>
          <p:nvPr>
            <p:ph type="body" sz="quarter" idx="53" hasCustomPrompt="1"/>
          </p:nvPr>
        </p:nvSpPr>
        <p:spPr>
          <a:xfrm>
            <a:off x="6124556"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7" name="Text Placeholder 6">
            <a:extLst>
              <a:ext uri="{FF2B5EF4-FFF2-40B4-BE49-F238E27FC236}">
                <a16:creationId xmlns:a16="http://schemas.microsoft.com/office/drawing/2014/main" id="{3AE5009F-6316-464C-966B-05BE070F38DC}"/>
              </a:ext>
            </a:extLst>
          </p:cNvPr>
          <p:cNvSpPr>
            <a:spLocks noGrp="1"/>
          </p:cNvSpPr>
          <p:nvPr>
            <p:ph type="body" sz="quarter" idx="54" hasCustomPrompt="1"/>
          </p:nvPr>
        </p:nvSpPr>
        <p:spPr>
          <a:xfrm>
            <a:off x="6124556"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8" name="Text Placeholder 6">
            <a:extLst>
              <a:ext uri="{FF2B5EF4-FFF2-40B4-BE49-F238E27FC236}">
                <a16:creationId xmlns:a16="http://schemas.microsoft.com/office/drawing/2014/main" id="{C1FB4919-2ED9-4448-B836-82534F95851A}"/>
              </a:ext>
            </a:extLst>
          </p:cNvPr>
          <p:cNvSpPr>
            <a:spLocks noGrp="1"/>
          </p:cNvSpPr>
          <p:nvPr>
            <p:ph type="body" sz="quarter" idx="55" hasCustomPrompt="1"/>
          </p:nvPr>
        </p:nvSpPr>
        <p:spPr>
          <a:xfrm>
            <a:off x="8995077"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9" name="Text Placeholder 6">
            <a:extLst>
              <a:ext uri="{FF2B5EF4-FFF2-40B4-BE49-F238E27FC236}">
                <a16:creationId xmlns:a16="http://schemas.microsoft.com/office/drawing/2014/main" id="{4D9D6562-1B70-9543-8E99-B2382011AC3B}"/>
              </a:ext>
            </a:extLst>
          </p:cNvPr>
          <p:cNvSpPr>
            <a:spLocks noGrp="1"/>
          </p:cNvSpPr>
          <p:nvPr>
            <p:ph type="body" sz="quarter" idx="56" hasCustomPrompt="1"/>
          </p:nvPr>
        </p:nvSpPr>
        <p:spPr>
          <a:xfrm>
            <a:off x="8995077"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20" name="Text Placeholder 6">
            <a:extLst>
              <a:ext uri="{FF2B5EF4-FFF2-40B4-BE49-F238E27FC236}">
                <a16:creationId xmlns:a16="http://schemas.microsoft.com/office/drawing/2014/main" id="{F4DE1948-7ACF-E746-9377-AEDC57B144F7}"/>
              </a:ext>
            </a:extLst>
          </p:cNvPr>
          <p:cNvSpPr>
            <a:spLocks noGrp="1"/>
          </p:cNvSpPr>
          <p:nvPr>
            <p:ph type="body" sz="quarter" idx="57" hasCustomPrompt="1"/>
          </p:nvPr>
        </p:nvSpPr>
        <p:spPr>
          <a:xfrm>
            <a:off x="8995077"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21" name="Text Placeholder 6">
            <a:extLst>
              <a:ext uri="{FF2B5EF4-FFF2-40B4-BE49-F238E27FC236}">
                <a16:creationId xmlns:a16="http://schemas.microsoft.com/office/drawing/2014/main" id="{D71164E4-CA15-194B-B6BE-D79D81606716}"/>
              </a:ext>
            </a:extLst>
          </p:cNvPr>
          <p:cNvSpPr>
            <a:spLocks noGrp="1"/>
          </p:cNvSpPr>
          <p:nvPr>
            <p:ph type="body" sz="quarter" idx="58" hasCustomPrompt="1"/>
          </p:nvPr>
        </p:nvSpPr>
        <p:spPr>
          <a:xfrm>
            <a:off x="8995077"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5" name="Title 4">
            <a:extLst>
              <a:ext uri="{FF2B5EF4-FFF2-40B4-BE49-F238E27FC236}">
                <a16:creationId xmlns:a16="http://schemas.microsoft.com/office/drawing/2014/main" id="{7DCE1CBE-E68A-8846-AB88-12EB113CEA1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4009" userDrawn="1">
          <p15:clr>
            <a:srgbClr val="FBAE40"/>
          </p15:clr>
        </p15:guide>
        <p15:guide id="6" pos="5850" userDrawn="1">
          <p15:clr>
            <a:srgbClr val="FBAE40"/>
          </p15:clr>
        </p15:guide>
        <p15:guide id="7" orient="horz" pos="161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ents - 4">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4</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00434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with 9 Box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235A3F25-570F-F04E-B00A-D48AF5760714}"/>
              </a:ext>
            </a:extLst>
          </p:cNvPr>
          <p:cNvSpPr>
            <a:spLocks noGrp="1"/>
          </p:cNvSpPr>
          <p:nvPr>
            <p:ph type="body" sz="quarter" idx="11" hasCustomPrompt="1"/>
          </p:nvPr>
        </p:nvSpPr>
        <p:spPr>
          <a:xfrm>
            <a:off x="360000" y="10044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8" name="Rectangle 7">
            <a:extLst>
              <a:ext uri="{FF2B5EF4-FFF2-40B4-BE49-F238E27FC236}">
                <a16:creationId xmlns:a16="http://schemas.microsoft.com/office/drawing/2014/main" id="{62134344-C9D9-5148-8699-71277A806039}"/>
              </a:ext>
            </a:extLst>
          </p:cNvPr>
          <p:cNvSpPr/>
          <p:nvPr userDrawn="1"/>
        </p:nvSpPr>
        <p:spPr>
          <a:xfrm>
            <a:off x="3600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2" name="Rectangle 71">
            <a:extLst>
              <a:ext uri="{FF2B5EF4-FFF2-40B4-BE49-F238E27FC236}">
                <a16:creationId xmlns:a16="http://schemas.microsoft.com/office/drawing/2014/main" id="{094A5378-4235-314B-BAAE-7932FF25421A}"/>
              </a:ext>
            </a:extLst>
          </p:cNvPr>
          <p:cNvSpPr/>
          <p:nvPr userDrawn="1"/>
        </p:nvSpPr>
        <p:spPr>
          <a:xfrm>
            <a:off x="32472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3" name="Rectangle 72">
            <a:extLst>
              <a:ext uri="{FF2B5EF4-FFF2-40B4-BE49-F238E27FC236}">
                <a16:creationId xmlns:a16="http://schemas.microsoft.com/office/drawing/2014/main" id="{38A9CAD7-AE2E-CD4B-970F-3FD95F739EBD}"/>
              </a:ext>
            </a:extLst>
          </p:cNvPr>
          <p:cNvSpPr/>
          <p:nvPr userDrawn="1"/>
        </p:nvSpPr>
        <p:spPr>
          <a:xfrm>
            <a:off x="61344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4" name="Rectangle 73">
            <a:extLst>
              <a:ext uri="{FF2B5EF4-FFF2-40B4-BE49-F238E27FC236}">
                <a16:creationId xmlns:a16="http://schemas.microsoft.com/office/drawing/2014/main" id="{9978CE02-1F23-A84E-A84A-23A64C35B22F}"/>
              </a:ext>
            </a:extLst>
          </p:cNvPr>
          <p:cNvSpPr/>
          <p:nvPr userDrawn="1"/>
        </p:nvSpPr>
        <p:spPr>
          <a:xfrm>
            <a:off x="90216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0" name="Text Placeholder 9">
            <a:extLst>
              <a:ext uri="{FF2B5EF4-FFF2-40B4-BE49-F238E27FC236}">
                <a16:creationId xmlns:a16="http://schemas.microsoft.com/office/drawing/2014/main" id="{39C6CB86-76A1-FC49-977F-07EA213FFC6F}"/>
              </a:ext>
            </a:extLst>
          </p:cNvPr>
          <p:cNvSpPr>
            <a:spLocks noGrp="1"/>
          </p:cNvSpPr>
          <p:nvPr>
            <p:ph type="body" sz="quarter" idx="12" hasCustomPrompt="1"/>
          </p:nvPr>
        </p:nvSpPr>
        <p:spPr>
          <a:xfrm>
            <a:off x="360363"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76" name="Text Placeholder 9">
            <a:extLst>
              <a:ext uri="{FF2B5EF4-FFF2-40B4-BE49-F238E27FC236}">
                <a16:creationId xmlns:a16="http://schemas.microsoft.com/office/drawing/2014/main" id="{C3B5E739-104B-EB40-AC0E-FE280B84924F}"/>
              </a:ext>
            </a:extLst>
          </p:cNvPr>
          <p:cNvSpPr>
            <a:spLocks noGrp="1"/>
          </p:cNvSpPr>
          <p:nvPr>
            <p:ph type="body" sz="quarter" idx="13" hasCustomPrompt="1"/>
          </p:nvPr>
        </p:nvSpPr>
        <p:spPr>
          <a:xfrm>
            <a:off x="360363"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77" name="Text Placeholder 9">
            <a:extLst>
              <a:ext uri="{FF2B5EF4-FFF2-40B4-BE49-F238E27FC236}">
                <a16:creationId xmlns:a16="http://schemas.microsoft.com/office/drawing/2014/main" id="{246ADBD8-3FCE-EA49-8685-6EC4B21126F8}"/>
              </a:ext>
            </a:extLst>
          </p:cNvPr>
          <p:cNvSpPr>
            <a:spLocks noGrp="1"/>
          </p:cNvSpPr>
          <p:nvPr>
            <p:ph type="body" sz="quarter" idx="14" hasCustomPrompt="1"/>
          </p:nvPr>
        </p:nvSpPr>
        <p:spPr>
          <a:xfrm>
            <a:off x="32472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2" name="Text Placeholder 9">
            <a:extLst>
              <a:ext uri="{FF2B5EF4-FFF2-40B4-BE49-F238E27FC236}">
                <a16:creationId xmlns:a16="http://schemas.microsoft.com/office/drawing/2014/main" id="{90E3D419-9098-284E-99E1-A52BEC5BCD4B}"/>
              </a:ext>
            </a:extLst>
          </p:cNvPr>
          <p:cNvSpPr>
            <a:spLocks noGrp="1"/>
          </p:cNvSpPr>
          <p:nvPr>
            <p:ph type="body" sz="quarter" idx="15" hasCustomPrompt="1"/>
          </p:nvPr>
        </p:nvSpPr>
        <p:spPr>
          <a:xfrm>
            <a:off x="32472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3" name="Text Placeholder 9">
            <a:extLst>
              <a:ext uri="{FF2B5EF4-FFF2-40B4-BE49-F238E27FC236}">
                <a16:creationId xmlns:a16="http://schemas.microsoft.com/office/drawing/2014/main" id="{CF1E4747-8E3D-9A46-8D29-013319752D67}"/>
              </a:ext>
            </a:extLst>
          </p:cNvPr>
          <p:cNvSpPr>
            <a:spLocks noGrp="1"/>
          </p:cNvSpPr>
          <p:nvPr>
            <p:ph type="body" sz="quarter" idx="16" hasCustomPrompt="1"/>
          </p:nvPr>
        </p:nvSpPr>
        <p:spPr>
          <a:xfrm>
            <a:off x="61344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4" name="Text Placeholder 9">
            <a:extLst>
              <a:ext uri="{FF2B5EF4-FFF2-40B4-BE49-F238E27FC236}">
                <a16:creationId xmlns:a16="http://schemas.microsoft.com/office/drawing/2014/main" id="{FF5DBCF7-D82D-7D40-945C-0C7000B2AFBF}"/>
              </a:ext>
            </a:extLst>
          </p:cNvPr>
          <p:cNvSpPr>
            <a:spLocks noGrp="1"/>
          </p:cNvSpPr>
          <p:nvPr>
            <p:ph type="body" sz="quarter" idx="17" hasCustomPrompt="1"/>
          </p:nvPr>
        </p:nvSpPr>
        <p:spPr>
          <a:xfrm>
            <a:off x="61344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5" name="Text Placeholder 9">
            <a:extLst>
              <a:ext uri="{FF2B5EF4-FFF2-40B4-BE49-F238E27FC236}">
                <a16:creationId xmlns:a16="http://schemas.microsoft.com/office/drawing/2014/main" id="{45C289BF-8449-2646-99A0-60E3EAC6E2AA}"/>
              </a:ext>
            </a:extLst>
          </p:cNvPr>
          <p:cNvSpPr>
            <a:spLocks noGrp="1"/>
          </p:cNvSpPr>
          <p:nvPr>
            <p:ph type="body" sz="quarter" idx="18" hasCustomPrompt="1"/>
          </p:nvPr>
        </p:nvSpPr>
        <p:spPr>
          <a:xfrm>
            <a:off x="90216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6" name="Text Placeholder 9">
            <a:extLst>
              <a:ext uri="{FF2B5EF4-FFF2-40B4-BE49-F238E27FC236}">
                <a16:creationId xmlns:a16="http://schemas.microsoft.com/office/drawing/2014/main" id="{D9BFB04D-F4B5-C84F-831B-70B7AF74C203}"/>
              </a:ext>
            </a:extLst>
          </p:cNvPr>
          <p:cNvSpPr>
            <a:spLocks noGrp="1"/>
          </p:cNvSpPr>
          <p:nvPr>
            <p:ph type="body" sz="quarter" idx="19" hasCustomPrompt="1"/>
          </p:nvPr>
        </p:nvSpPr>
        <p:spPr>
          <a:xfrm>
            <a:off x="90216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7" name="Text Placeholder 5">
            <a:extLst>
              <a:ext uri="{FF2B5EF4-FFF2-40B4-BE49-F238E27FC236}">
                <a16:creationId xmlns:a16="http://schemas.microsoft.com/office/drawing/2014/main" id="{FA74ABBD-1011-6746-A149-88F9FC2B21E7}"/>
              </a:ext>
            </a:extLst>
          </p:cNvPr>
          <p:cNvSpPr>
            <a:spLocks noGrp="1"/>
          </p:cNvSpPr>
          <p:nvPr>
            <p:ph type="body" sz="quarter" idx="20" hasCustomPrompt="1"/>
          </p:nvPr>
        </p:nvSpPr>
        <p:spPr>
          <a:xfrm>
            <a:off x="360000" y="37908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128" name="Rectangle 127">
            <a:extLst>
              <a:ext uri="{FF2B5EF4-FFF2-40B4-BE49-F238E27FC236}">
                <a16:creationId xmlns:a16="http://schemas.microsoft.com/office/drawing/2014/main" id="{19629FED-3342-5740-A917-A6E5EE2A4C75}"/>
              </a:ext>
            </a:extLst>
          </p:cNvPr>
          <p:cNvSpPr/>
          <p:nvPr userDrawn="1"/>
        </p:nvSpPr>
        <p:spPr>
          <a:xfrm>
            <a:off x="360000"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9" name="Rectangle 128">
            <a:extLst>
              <a:ext uri="{FF2B5EF4-FFF2-40B4-BE49-F238E27FC236}">
                <a16:creationId xmlns:a16="http://schemas.microsoft.com/office/drawing/2014/main" id="{AB40773B-2442-5E44-8066-2202815A3657}"/>
              </a:ext>
            </a:extLst>
          </p:cNvPr>
          <p:cNvSpPr/>
          <p:nvPr userDrawn="1"/>
        </p:nvSpPr>
        <p:spPr>
          <a:xfrm>
            <a:off x="2669149"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0" name="Rectangle 129">
            <a:extLst>
              <a:ext uri="{FF2B5EF4-FFF2-40B4-BE49-F238E27FC236}">
                <a16:creationId xmlns:a16="http://schemas.microsoft.com/office/drawing/2014/main" id="{36B3E149-5829-604A-91C3-1F9F773CE625}"/>
              </a:ext>
            </a:extLst>
          </p:cNvPr>
          <p:cNvSpPr/>
          <p:nvPr userDrawn="1"/>
        </p:nvSpPr>
        <p:spPr>
          <a:xfrm>
            <a:off x="4978298"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1" name="Rectangle 130">
            <a:extLst>
              <a:ext uri="{FF2B5EF4-FFF2-40B4-BE49-F238E27FC236}">
                <a16:creationId xmlns:a16="http://schemas.microsoft.com/office/drawing/2014/main" id="{061CB1E9-E4F1-D240-B5C4-DF94FB4B1565}"/>
              </a:ext>
            </a:extLst>
          </p:cNvPr>
          <p:cNvSpPr/>
          <p:nvPr userDrawn="1"/>
        </p:nvSpPr>
        <p:spPr>
          <a:xfrm>
            <a:off x="7287447"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2" name="Rectangle 131">
            <a:extLst>
              <a:ext uri="{FF2B5EF4-FFF2-40B4-BE49-F238E27FC236}">
                <a16:creationId xmlns:a16="http://schemas.microsoft.com/office/drawing/2014/main" id="{9F002C2F-9AA0-944B-98E7-30BD83CD60E4}"/>
              </a:ext>
            </a:extLst>
          </p:cNvPr>
          <p:cNvSpPr/>
          <p:nvPr userDrawn="1"/>
        </p:nvSpPr>
        <p:spPr>
          <a:xfrm>
            <a:off x="9596596"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 name="Text Placeholder 11">
            <a:extLst>
              <a:ext uri="{FF2B5EF4-FFF2-40B4-BE49-F238E27FC236}">
                <a16:creationId xmlns:a16="http://schemas.microsoft.com/office/drawing/2014/main" id="{12C2D8C1-3D58-F740-B3C7-5F789F89A037}"/>
              </a:ext>
            </a:extLst>
          </p:cNvPr>
          <p:cNvSpPr>
            <a:spLocks noGrp="1"/>
          </p:cNvSpPr>
          <p:nvPr>
            <p:ph type="body" sz="quarter" idx="21" hasCustomPrompt="1"/>
          </p:nvPr>
        </p:nvSpPr>
        <p:spPr>
          <a:xfrm>
            <a:off x="360363"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3" name="Text Placeholder 11">
            <a:extLst>
              <a:ext uri="{FF2B5EF4-FFF2-40B4-BE49-F238E27FC236}">
                <a16:creationId xmlns:a16="http://schemas.microsoft.com/office/drawing/2014/main" id="{C46AE0DB-5B19-E243-A9D6-059FA1700802}"/>
              </a:ext>
            </a:extLst>
          </p:cNvPr>
          <p:cNvSpPr>
            <a:spLocks noGrp="1"/>
          </p:cNvSpPr>
          <p:nvPr>
            <p:ph type="body" sz="quarter" idx="22" hasCustomPrompt="1"/>
          </p:nvPr>
        </p:nvSpPr>
        <p:spPr>
          <a:xfrm>
            <a:off x="2669149"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5" name="Text Placeholder 11">
            <a:extLst>
              <a:ext uri="{FF2B5EF4-FFF2-40B4-BE49-F238E27FC236}">
                <a16:creationId xmlns:a16="http://schemas.microsoft.com/office/drawing/2014/main" id="{8EC69248-A315-3B40-AAE8-8F0FCF68F1E8}"/>
              </a:ext>
            </a:extLst>
          </p:cNvPr>
          <p:cNvSpPr>
            <a:spLocks noGrp="1"/>
          </p:cNvSpPr>
          <p:nvPr>
            <p:ph type="body" sz="quarter" idx="23" hasCustomPrompt="1"/>
          </p:nvPr>
        </p:nvSpPr>
        <p:spPr>
          <a:xfrm>
            <a:off x="4978298"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6" name="Text Placeholder 11">
            <a:extLst>
              <a:ext uri="{FF2B5EF4-FFF2-40B4-BE49-F238E27FC236}">
                <a16:creationId xmlns:a16="http://schemas.microsoft.com/office/drawing/2014/main" id="{DF5A8BD2-7DED-BB4F-B872-03977AA24E7E}"/>
              </a:ext>
            </a:extLst>
          </p:cNvPr>
          <p:cNvSpPr>
            <a:spLocks noGrp="1"/>
          </p:cNvSpPr>
          <p:nvPr>
            <p:ph type="body" sz="quarter" idx="24" hasCustomPrompt="1"/>
          </p:nvPr>
        </p:nvSpPr>
        <p:spPr>
          <a:xfrm>
            <a:off x="7287447"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7" name="Text Placeholder 11">
            <a:extLst>
              <a:ext uri="{FF2B5EF4-FFF2-40B4-BE49-F238E27FC236}">
                <a16:creationId xmlns:a16="http://schemas.microsoft.com/office/drawing/2014/main" id="{875E4E58-C95C-C346-8192-7A7A178D9CF7}"/>
              </a:ext>
            </a:extLst>
          </p:cNvPr>
          <p:cNvSpPr>
            <a:spLocks noGrp="1"/>
          </p:cNvSpPr>
          <p:nvPr>
            <p:ph type="body" sz="quarter" idx="25" hasCustomPrompt="1"/>
          </p:nvPr>
        </p:nvSpPr>
        <p:spPr>
          <a:xfrm>
            <a:off x="9596596"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4" name="Title 3">
            <a:extLst>
              <a:ext uri="{FF2B5EF4-FFF2-40B4-BE49-F238E27FC236}">
                <a16:creationId xmlns:a16="http://schemas.microsoft.com/office/drawing/2014/main" id="{D74DDEAE-A287-8F4B-AEBE-7309AADB90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55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3999" userDrawn="1">
          <p15:clr>
            <a:srgbClr val="FBAE40"/>
          </p15:clr>
        </p15:guide>
        <p15:guide id="6" pos="5850" userDrawn="1">
          <p15:clr>
            <a:srgbClr val="FBAE40"/>
          </p15:clr>
        </p15:guide>
        <p15:guide id="7" orient="horz" pos="1517" userDrawn="1">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3 Columns with Icons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3693600" cy="2973600"/>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8000" y="1073150"/>
            <a:ext cx="3693600" cy="2973600"/>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39600" y="1073150"/>
            <a:ext cx="3693600" cy="2973600"/>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800000"/>
            <a:ext cx="1440000" cy="144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B4D149CC-9B47-F244-9FB2-B6EC14B2BBE3}"/>
              </a:ext>
            </a:extLst>
          </p:cNvPr>
          <p:cNvSpPr>
            <a:spLocks noGrp="1" noChangeAspect="1"/>
          </p:cNvSpPr>
          <p:nvPr>
            <p:ph type="pic" sz="quarter" idx="20" hasCustomPrompt="1"/>
          </p:nvPr>
        </p:nvSpPr>
        <p:spPr>
          <a:xfrm>
            <a:off x="4419600" y="1800000"/>
            <a:ext cx="1440000" cy="144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11F383A-55BC-3843-8C8C-94A54DC29F5C}"/>
              </a:ext>
            </a:extLst>
          </p:cNvPr>
          <p:cNvSpPr>
            <a:spLocks noGrp="1" noChangeAspect="1"/>
          </p:cNvSpPr>
          <p:nvPr>
            <p:ph type="pic" sz="quarter" idx="21" hasCustomPrompt="1"/>
          </p:nvPr>
        </p:nvSpPr>
        <p:spPr>
          <a:xfrm>
            <a:off x="8305800" y="1800000"/>
            <a:ext cx="1440000" cy="1440000"/>
          </a:xfrm>
        </p:spPr>
        <p:txBody>
          <a:bodyPr anchor="ctr" anchorCtr="0"/>
          <a:lstStyle>
            <a:lvl1pPr>
              <a:defRPr>
                <a:solidFill>
                  <a:schemeClr val="tx1"/>
                </a:solidFill>
              </a:defRPr>
            </a:lvl1pPr>
          </a:lstStyle>
          <a:p>
            <a:r>
              <a:rPr lang="en-US"/>
              <a:t>Icon</a:t>
            </a:r>
            <a:endParaRPr lang="ar-SA"/>
          </a:p>
        </p:txBody>
      </p:sp>
      <p:sp>
        <p:nvSpPr>
          <p:cNvPr id="17" name="Content Placeholder 16">
            <a:extLst>
              <a:ext uri="{FF2B5EF4-FFF2-40B4-BE49-F238E27FC236}">
                <a16:creationId xmlns:a16="http://schemas.microsoft.com/office/drawing/2014/main" id="{38475327-144D-4C42-90E2-5E46AA104B86}"/>
              </a:ext>
            </a:extLst>
          </p:cNvPr>
          <p:cNvSpPr>
            <a:spLocks noGrp="1"/>
          </p:cNvSpPr>
          <p:nvPr>
            <p:ph sz="quarter" idx="22" hasCustomPrompt="1"/>
          </p:nvPr>
        </p:nvSpPr>
        <p:spPr>
          <a:xfrm>
            <a:off x="352425" y="4043680"/>
            <a:ext cx="3693600" cy="2302607"/>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18" name="Content Placeholder 16">
            <a:extLst>
              <a:ext uri="{FF2B5EF4-FFF2-40B4-BE49-F238E27FC236}">
                <a16:creationId xmlns:a16="http://schemas.microsoft.com/office/drawing/2014/main" id="{68832328-58AD-FB4A-B32F-BB3C3ED1D61B}"/>
              </a:ext>
            </a:extLst>
          </p:cNvPr>
          <p:cNvSpPr>
            <a:spLocks noGrp="1"/>
          </p:cNvSpPr>
          <p:nvPr>
            <p:ph sz="quarter" idx="23" hasCustomPrompt="1"/>
          </p:nvPr>
        </p:nvSpPr>
        <p:spPr>
          <a:xfrm>
            <a:off x="4248000" y="4043680"/>
            <a:ext cx="3693600" cy="2302607"/>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19" name="Content Placeholder 16">
            <a:extLst>
              <a:ext uri="{FF2B5EF4-FFF2-40B4-BE49-F238E27FC236}">
                <a16:creationId xmlns:a16="http://schemas.microsoft.com/office/drawing/2014/main" id="{DD6E88F2-220F-0747-A97D-129C606A84D4}"/>
              </a:ext>
            </a:extLst>
          </p:cNvPr>
          <p:cNvSpPr>
            <a:spLocks noGrp="1"/>
          </p:cNvSpPr>
          <p:nvPr>
            <p:ph sz="quarter" idx="24" hasCustomPrompt="1"/>
          </p:nvPr>
        </p:nvSpPr>
        <p:spPr>
          <a:xfrm>
            <a:off x="8139600" y="4043680"/>
            <a:ext cx="3693600" cy="2302607"/>
          </a:xfrm>
          <a:solidFill>
            <a:schemeClr val="bg2"/>
          </a:solidFill>
        </p:spPr>
        <p:txBody>
          <a:bodyPr lIns="180000" tIns="180000" rIns="180000" bIns="180000">
            <a:normAutofit/>
          </a:bodyPr>
          <a:lstStyle>
            <a:lvl1pPr marL="0" indent="0" rtl="0" latinLnBrk="0">
              <a:buNone/>
              <a:defRPr sz="1400">
                <a:solidFill>
                  <a:schemeClr val="tx1"/>
                </a:solidFill>
              </a:defRPr>
            </a:lvl1pPr>
          </a:lstStyle>
          <a:p>
            <a:pPr rtl="0" latinLnBrk="0"/>
            <a:r>
              <a:rPr lang="en-GB" err="1"/>
              <a:t>Loreum</a:t>
            </a:r>
            <a:r>
              <a:rPr lang="en-GB"/>
              <a:t> Ipsum is simply dummy text of the printing and typesetting industry.</a:t>
            </a:r>
          </a:p>
          <a:p>
            <a:pPr rtl="0" latinLnBrk="0"/>
            <a:r>
              <a:rPr lang="en-GB" err="1"/>
              <a:t>Loreum</a:t>
            </a:r>
            <a:r>
              <a:rPr lang="en-GB"/>
              <a:t> Ipsum has been the industry’s standard dummy text ever since the 1500s, when an unknown printer took a galley of type and scrambled it.</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51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 Column with Photo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736000" cy="2319338"/>
          </a:xfrm>
        </p:spPr>
        <p:txBody>
          <a:bodyPr/>
          <a:lstStyle/>
          <a:p>
            <a:r>
              <a:rPr lang="en-US"/>
              <a:t>Click icon to add picture</a:t>
            </a:r>
            <a:endParaRPr lang="ar-SA"/>
          </a:p>
        </p:txBody>
      </p:sp>
      <p:sp>
        <p:nvSpPr>
          <p:cNvPr id="18" name="Picture Placeholder 5">
            <a:extLst>
              <a:ext uri="{FF2B5EF4-FFF2-40B4-BE49-F238E27FC236}">
                <a16:creationId xmlns:a16="http://schemas.microsoft.com/office/drawing/2014/main" id="{532C754E-6952-4448-AFF5-38921539862B}"/>
              </a:ext>
            </a:extLst>
          </p:cNvPr>
          <p:cNvSpPr>
            <a:spLocks noGrp="1"/>
          </p:cNvSpPr>
          <p:nvPr>
            <p:ph type="pic" sz="quarter" idx="16"/>
          </p:nvPr>
        </p:nvSpPr>
        <p:spPr>
          <a:xfrm>
            <a:off x="3272400" y="1072800"/>
            <a:ext cx="2736000" cy="2319338"/>
          </a:xfrm>
        </p:spPr>
        <p:txBody>
          <a:bodyPr/>
          <a:lstStyle/>
          <a:p>
            <a:r>
              <a:rPr lang="en-US"/>
              <a:t>Click icon to add picture</a:t>
            </a:r>
            <a:endParaRPr lang="ar-SA"/>
          </a:p>
        </p:txBody>
      </p:sp>
      <p:sp>
        <p:nvSpPr>
          <p:cNvPr id="19" name="Picture Placeholder 5">
            <a:extLst>
              <a:ext uri="{FF2B5EF4-FFF2-40B4-BE49-F238E27FC236}">
                <a16:creationId xmlns:a16="http://schemas.microsoft.com/office/drawing/2014/main" id="{B22B0BA8-60E3-4845-A444-F63245CA0A09}"/>
              </a:ext>
            </a:extLst>
          </p:cNvPr>
          <p:cNvSpPr>
            <a:spLocks noGrp="1"/>
          </p:cNvSpPr>
          <p:nvPr>
            <p:ph type="pic" sz="quarter" idx="17"/>
          </p:nvPr>
        </p:nvSpPr>
        <p:spPr>
          <a:xfrm>
            <a:off x="6184800" y="1072800"/>
            <a:ext cx="2736000" cy="2319338"/>
          </a:xfrm>
        </p:spPr>
        <p:txBody>
          <a:bodyPr/>
          <a:lstStyle/>
          <a:p>
            <a:r>
              <a:rPr lang="en-US"/>
              <a:t>Click icon to add picture</a:t>
            </a:r>
            <a:endParaRPr lang="ar-SA"/>
          </a:p>
        </p:txBody>
      </p:sp>
      <p:sp>
        <p:nvSpPr>
          <p:cNvPr id="20" name="Picture Placeholder 5">
            <a:extLst>
              <a:ext uri="{FF2B5EF4-FFF2-40B4-BE49-F238E27FC236}">
                <a16:creationId xmlns:a16="http://schemas.microsoft.com/office/drawing/2014/main" id="{C36D606F-ACBA-8B4D-A4A1-D0D9DCB2320B}"/>
              </a:ext>
            </a:extLst>
          </p:cNvPr>
          <p:cNvSpPr>
            <a:spLocks noGrp="1"/>
          </p:cNvSpPr>
          <p:nvPr>
            <p:ph type="pic" sz="quarter" idx="18"/>
          </p:nvPr>
        </p:nvSpPr>
        <p:spPr>
          <a:xfrm>
            <a:off x="9093600" y="1072800"/>
            <a:ext cx="2736000" cy="2319338"/>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833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2 Column with Photo and Caption">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76829" y="0"/>
            <a:ext cx="6115171" cy="68580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6098400" cy="6858000"/>
          </a:xfrm>
          <a:noFill/>
        </p:spPr>
        <p:txBody>
          <a:bodyPr/>
          <a:lstStyle/>
          <a:p>
            <a:r>
              <a:rPr lang="en-US"/>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6093763"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6093763"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Tree>
    <p:extLst>
      <p:ext uri="{BB962C8B-B14F-4D97-AF65-F5344CB8AC3E}">
        <p14:creationId xmlns:p14="http://schemas.microsoft.com/office/powerpoint/2010/main" val="2611578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Column with Photo and Caption">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D8B557EA-0B79-4942-876B-68821DFBF817}"/>
              </a:ext>
            </a:extLst>
          </p:cNvPr>
          <p:cNvSpPr>
            <a:spLocks noGrp="1"/>
          </p:cNvSpPr>
          <p:nvPr>
            <p:ph type="pic" sz="quarter" idx="27"/>
          </p:nvPr>
        </p:nvSpPr>
        <p:spPr>
          <a:xfrm>
            <a:off x="8128800" y="0"/>
            <a:ext cx="4063200" cy="6858000"/>
          </a:xfrm>
          <a:noFill/>
        </p:spPr>
        <p:txBody>
          <a:bodyPr/>
          <a:lstStyle/>
          <a:p>
            <a:r>
              <a:rPr lang="en-US"/>
              <a:t>Click icon to add picture</a:t>
            </a:r>
            <a:endParaRPr lang="ar-SA"/>
          </a:p>
        </p:txBody>
      </p:sp>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4064400" y="0"/>
            <a:ext cx="4068000" cy="6858000"/>
          </a:xfrm>
          <a:noFill/>
        </p:spPr>
        <p:txBody>
          <a:bodyPr/>
          <a:lstStyle/>
          <a:p>
            <a:r>
              <a:rPr lang="en-US"/>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4068000" cy="6858000"/>
          </a:xfrm>
          <a:noFill/>
        </p:spPr>
        <p:txBody>
          <a:bodyPr/>
          <a:lstStyle/>
          <a:p>
            <a:r>
              <a:rPr lang="en-US"/>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40644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40644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9" name="Text Placeholder 5">
            <a:extLst>
              <a:ext uri="{FF2B5EF4-FFF2-40B4-BE49-F238E27FC236}">
                <a16:creationId xmlns:a16="http://schemas.microsoft.com/office/drawing/2014/main" id="{B6090B47-AF42-8F45-A644-605A8E035840}"/>
              </a:ext>
            </a:extLst>
          </p:cNvPr>
          <p:cNvSpPr>
            <a:spLocks noGrp="1"/>
          </p:cNvSpPr>
          <p:nvPr>
            <p:ph type="body" sz="quarter" idx="25" hasCustomPrompt="1"/>
          </p:nvPr>
        </p:nvSpPr>
        <p:spPr>
          <a:xfrm>
            <a:off x="81288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0" name="Text Placeholder 12">
            <a:extLst>
              <a:ext uri="{FF2B5EF4-FFF2-40B4-BE49-F238E27FC236}">
                <a16:creationId xmlns:a16="http://schemas.microsoft.com/office/drawing/2014/main" id="{9DE67643-6932-5943-9DAD-C9C2F05433EB}"/>
              </a:ext>
            </a:extLst>
          </p:cNvPr>
          <p:cNvSpPr>
            <a:spLocks noGrp="1"/>
          </p:cNvSpPr>
          <p:nvPr>
            <p:ph type="body" sz="quarter" idx="26" hasCustomPrompt="1"/>
          </p:nvPr>
        </p:nvSpPr>
        <p:spPr>
          <a:xfrm>
            <a:off x="81288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2" name="Slide Number Placeholder 1">
            <a:extLst>
              <a:ext uri="{FF2B5EF4-FFF2-40B4-BE49-F238E27FC236}">
                <a16:creationId xmlns:a16="http://schemas.microsoft.com/office/drawing/2014/main" id="{FE1A0309-D42D-3A46-86C2-44C69252D08D}"/>
              </a:ext>
            </a:extLst>
          </p:cNvPr>
          <p:cNvSpPr>
            <a:spLocks noGrp="1"/>
          </p:cNvSpPr>
          <p:nvPr>
            <p:ph type="sldNum" sz="quarter" idx="28"/>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06559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6 Boxes with Photos">
    <p:spTree>
      <p:nvGrpSpPr>
        <p:cNvPr id="1" name=""/>
        <p:cNvGrpSpPr/>
        <p:nvPr/>
      </p:nvGrpSpPr>
      <p:grpSpPr>
        <a:xfrm>
          <a:off x="0" y="0"/>
          <a:ext cx="0" cy="0"/>
          <a:chOff x="0" y="0"/>
          <a:chExt cx="0" cy="0"/>
        </a:xfrm>
      </p:grpSpPr>
      <p:sp>
        <p:nvSpPr>
          <p:cNvPr id="16" name="Picture Placeholder 5">
            <a:extLst>
              <a:ext uri="{FF2B5EF4-FFF2-40B4-BE49-F238E27FC236}">
                <a16:creationId xmlns:a16="http://schemas.microsoft.com/office/drawing/2014/main" id="{6B7AD24E-4B75-524B-B14A-E19560872B8F}"/>
              </a:ext>
            </a:extLst>
          </p:cNvPr>
          <p:cNvSpPr>
            <a:spLocks noGrp="1"/>
          </p:cNvSpPr>
          <p:nvPr>
            <p:ph type="pic" sz="quarter" idx="18"/>
          </p:nvPr>
        </p:nvSpPr>
        <p:spPr>
          <a:xfrm>
            <a:off x="0" y="3412067"/>
            <a:ext cx="4050000" cy="3430800"/>
          </a:xfrm>
        </p:spPr>
        <p:txBody>
          <a:bodyPr/>
          <a:lstStyle/>
          <a:p>
            <a:r>
              <a:rPr lang="en-US"/>
              <a:t>Click icon to add picture</a:t>
            </a:r>
            <a:endParaRPr lang="ar-SA"/>
          </a:p>
        </p:txBody>
      </p:sp>
      <p:sp>
        <p:nvSpPr>
          <p:cNvPr id="17" name="Picture Placeholder 5">
            <a:extLst>
              <a:ext uri="{FF2B5EF4-FFF2-40B4-BE49-F238E27FC236}">
                <a16:creationId xmlns:a16="http://schemas.microsoft.com/office/drawing/2014/main" id="{85766859-2DFF-E149-A67F-2CE6451E3513}"/>
              </a:ext>
            </a:extLst>
          </p:cNvPr>
          <p:cNvSpPr>
            <a:spLocks noGrp="1"/>
          </p:cNvSpPr>
          <p:nvPr>
            <p:ph type="pic" sz="quarter" idx="19"/>
          </p:nvPr>
        </p:nvSpPr>
        <p:spPr>
          <a:xfrm>
            <a:off x="4045601" y="3412067"/>
            <a:ext cx="4050000" cy="3430800"/>
          </a:xfrm>
        </p:spPr>
        <p:txBody>
          <a:bodyPr/>
          <a:lstStyle/>
          <a:p>
            <a:r>
              <a:rPr lang="en-US"/>
              <a:t>Click icon to add picture</a:t>
            </a:r>
            <a:endParaRPr lang="ar-SA"/>
          </a:p>
        </p:txBody>
      </p:sp>
      <p:sp>
        <p:nvSpPr>
          <p:cNvPr id="21" name="Picture Placeholder 5">
            <a:extLst>
              <a:ext uri="{FF2B5EF4-FFF2-40B4-BE49-F238E27FC236}">
                <a16:creationId xmlns:a16="http://schemas.microsoft.com/office/drawing/2014/main" id="{D9CEF993-6F87-814A-8699-1C7D1BFD0D64}"/>
              </a:ext>
            </a:extLst>
          </p:cNvPr>
          <p:cNvSpPr>
            <a:spLocks noGrp="1"/>
          </p:cNvSpPr>
          <p:nvPr>
            <p:ph type="pic" sz="quarter" idx="20"/>
          </p:nvPr>
        </p:nvSpPr>
        <p:spPr>
          <a:xfrm>
            <a:off x="8091201" y="3412067"/>
            <a:ext cx="4092898" cy="3430800"/>
          </a:xfrm>
        </p:spPr>
        <p:txBody>
          <a:bodyPr/>
          <a:lstStyle/>
          <a:p>
            <a:r>
              <a:rPr lang="en-US"/>
              <a:t>Click icon to add picture</a:t>
            </a:r>
            <a:endParaRPr lang="ar-SA"/>
          </a:p>
        </p:txBody>
      </p:sp>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0" y="0"/>
            <a:ext cx="4050000" cy="3430800"/>
          </a:xfrm>
        </p:spPr>
        <p:txBody>
          <a:bodyPr/>
          <a:lstStyle/>
          <a:p>
            <a:r>
              <a:rPr lang="en-US"/>
              <a:t>Click icon to add picture</a:t>
            </a:r>
            <a:endParaRPr lang="ar-SA"/>
          </a:p>
        </p:txBody>
      </p:sp>
      <p:sp>
        <p:nvSpPr>
          <p:cNvPr id="14" name="Picture Placeholder 5">
            <a:extLst>
              <a:ext uri="{FF2B5EF4-FFF2-40B4-BE49-F238E27FC236}">
                <a16:creationId xmlns:a16="http://schemas.microsoft.com/office/drawing/2014/main" id="{B29752BB-8092-2B4A-803A-2F006D0CBD11}"/>
              </a:ext>
            </a:extLst>
          </p:cNvPr>
          <p:cNvSpPr>
            <a:spLocks noGrp="1"/>
          </p:cNvSpPr>
          <p:nvPr>
            <p:ph type="pic" sz="quarter" idx="16"/>
          </p:nvPr>
        </p:nvSpPr>
        <p:spPr>
          <a:xfrm>
            <a:off x="4045601" y="0"/>
            <a:ext cx="4050000" cy="3430800"/>
          </a:xfrm>
        </p:spPr>
        <p:txBody>
          <a:bodyPr/>
          <a:lstStyle/>
          <a:p>
            <a:r>
              <a:rPr lang="en-US"/>
              <a:t>Click icon to add picture</a:t>
            </a:r>
            <a:endParaRPr lang="ar-SA"/>
          </a:p>
        </p:txBody>
      </p:sp>
      <p:sp>
        <p:nvSpPr>
          <p:cNvPr id="15" name="Picture Placeholder 5">
            <a:extLst>
              <a:ext uri="{FF2B5EF4-FFF2-40B4-BE49-F238E27FC236}">
                <a16:creationId xmlns:a16="http://schemas.microsoft.com/office/drawing/2014/main" id="{9C1E16C3-B65F-184F-9858-59B650A8BF0B}"/>
              </a:ext>
            </a:extLst>
          </p:cNvPr>
          <p:cNvSpPr>
            <a:spLocks noGrp="1"/>
          </p:cNvSpPr>
          <p:nvPr>
            <p:ph type="pic" sz="quarter" idx="17"/>
          </p:nvPr>
        </p:nvSpPr>
        <p:spPr>
          <a:xfrm>
            <a:off x="8091201" y="0"/>
            <a:ext cx="4092898" cy="3430800"/>
          </a:xfrm>
        </p:spPr>
        <p:txBody>
          <a:bodyPr/>
          <a:lstStyle/>
          <a:p>
            <a:r>
              <a:rPr lang="en-US"/>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a:xfrm>
            <a:off x="359999" y="6325659"/>
            <a:ext cx="125034" cy="549274"/>
          </a:xfrm>
        </p:spPr>
        <p:txBody>
          <a:bodyPr/>
          <a:lstStyle/>
          <a:p>
            <a:fld id="{9A0F7689-66CB-EC4F-9B5C-9C3D3ED1F24F}" type="slidenum">
              <a:rPr lang="en-US" smtClean="0"/>
              <a:pPr/>
              <a:t>‹#›</a:t>
            </a:fld>
            <a:endParaRPr lang="en-US"/>
          </a:p>
        </p:txBody>
      </p:sp>
      <p:sp>
        <p:nvSpPr>
          <p:cNvPr id="7" name="Text Placeholder 6">
            <a:extLst>
              <a:ext uri="{FF2B5EF4-FFF2-40B4-BE49-F238E27FC236}">
                <a16:creationId xmlns:a16="http://schemas.microsoft.com/office/drawing/2014/main" id="{FE10F09E-A1A1-7846-9CD2-4EC968B746F8}"/>
              </a:ext>
            </a:extLst>
          </p:cNvPr>
          <p:cNvSpPr>
            <a:spLocks noGrp="1"/>
          </p:cNvSpPr>
          <p:nvPr>
            <p:ph type="body" sz="quarter" idx="21" hasCustomPrompt="1"/>
          </p:nvPr>
        </p:nvSpPr>
        <p:spPr>
          <a:xfrm>
            <a:off x="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9" name="Text Placeholder 8">
            <a:extLst>
              <a:ext uri="{FF2B5EF4-FFF2-40B4-BE49-F238E27FC236}">
                <a16:creationId xmlns:a16="http://schemas.microsoft.com/office/drawing/2014/main" id="{4E8AD72A-19AB-2444-8FB0-B56918526444}"/>
              </a:ext>
            </a:extLst>
          </p:cNvPr>
          <p:cNvSpPr>
            <a:spLocks noGrp="1"/>
          </p:cNvSpPr>
          <p:nvPr>
            <p:ph type="body" sz="quarter" idx="27" hasCustomPrompt="1"/>
          </p:nvPr>
        </p:nvSpPr>
        <p:spPr>
          <a:xfrm>
            <a:off x="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28" name="Text Placeholder 6">
            <a:extLst>
              <a:ext uri="{FF2B5EF4-FFF2-40B4-BE49-F238E27FC236}">
                <a16:creationId xmlns:a16="http://schemas.microsoft.com/office/drawing/2014/main" id="{8BCE1200-691D-3A4D-89CB-198A2B97AB9F}"/>
              </a:ext>
            </a:extLst>
          </p:cNvPr>
          <p:cNvSpPr>
            <a:spLocks noGrp="1"/>
          </p:cNvSpPr>
          <p:nvPr>
            <p:ph type="body" sz="quarter" idx="28" hasCustomPrompt="1"/>
          </p:nvPr>
        </p:nvSpPr>
        <p:spPr>
          <a:xfrm>
            <a:off x="403860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29" name="Text Placeholder 8">
            <a:extLst>
              <a:ext uri="{FF2B5EF4-FFF2-40B4-BE49-F238E27FC236}">
                <a16:creationId xmlns:a16="http://schemas.microsoft.com/office/drawing/2014/main" id="{120F7620-4CA7-EF40-9659-3B5F3B76B32C}"/>
              </a:ext>
            </a:extLst>
          </p:cNvPr>
          <p:cNvSpPr>
            <a:spLocks noGrp="1"/>
          </p:cNvSpPr>
          <p:nvPr>
            <p:ph type="body" sz="quarter" idx="29" hasCustomPrompt="1"/>
          </p:nvPr>
        </p:nvSpPr>
        <p:spPr>
          <a:xfrm>
            <a:off x="403860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0" name="Text Placeholder 6">
            <a:extLst>
              <a:ext uri="{FF2B5EF4-FFF2-40B4-BE49-F238E27FC236}">
                <a16:creationId xmlns:a16="http://schemas.microsoft.com/office/drawing/2014/main" id="{14E3D82E-D163-0946-842C-70744B38836C}"/>
              </a:ext>
            </a:extLst>
          </p:cNvPr>
          <p:cNvSpPr>
            <a:spLocks noGrp="1"/>
          </p:cNvSpPr>
          <p:nvPr>
            <p:ph type="body" sz="quarter" idx="30" hasCustomPrompt="1"/>
          </p:nvPr>
        </p:nvSpPr>
        <p:spPr>
          <a:xfrm>
            <a:off x="8085668" y="0"/>
            <a:ext cx="4107046" cy="1398777"/>
          </a:xfrm>
        </p:spPr>
        <p:txBody>
          <a:bodyPr wrap="square"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1" name="Text Placeholder 8">
            <a:extLst>
              <a:ext uri="{FF2B5EF4-FFF2-40B4-BE49-F238E27FC236}">
                <a16:creationId xmlns:a16="http://schemas.microsoft.com/office/drawing/2014/main" id="{AF0E4F46-D614-1D48-A825-5009D8C25CA5}"/>
              </a:ext>
            </a:extLst>
          </p:cNvPr>
          <p:cNvSpPr>
            <a:spLocks noGrp="1"/>
          </p:cNvSpPr>
          <p:nvPr>
            <p:ph type="body" sz="quarter" idx="31" hasCustomPrompt="1"/>
          </p:nvPr>
        </p:nvSpPr>
        <p:spPr>
          <a:xfrm>
            <a:off x="8085667" y="1456267"/>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2" name="Text Placeholder 6">
            <a:extLst>
              <a:ext uri="{FF2B5EF4-FFF2-40B4-BE49-F238E27FC236}">
                <a16:creationId xmlns:a16="http://schemas.microsoft.com/office/drawing/2014/main" id="{D7AD6C3E-37D6-A44E-87F3-C1E2CDE85E9B}"/>
              </a:ext>
            </a:extLst>
          </p:cNvPr>
          <p:cNvSpPr>
            <a:spLocks noGrp="1"/>
          </p:cNvSpPr>
          <p:nvPr>
            <p:ph type="body" sz="quarter" idx="32" hasCustomPrompt="1"/>
          </p:nvPr>
        </p:nvSpPr>
        <p:spPr>
          <a:xfrm>
            <a:off x="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3" name="Text Placeholder 8">
            <a:extLst>
              <a:ext uri="{FF2B5EF4-FFF2-40B4-BE49-F238E27FC236}">
                <a16:creationId xmlns:a16="http://schemas.microsoft.com/office/drawing/2014/main" id="{A096E938-494C-AE40-B382-AA9A2F7E215B}"/>
              </a:ext>
            </a:extLst>
          </p:cNvPr>
          <p:cNvSpPr>
            <a:spLocks noGrp="1"/>
          </p:cNvSpPr>
          <p:nvPr>
            <p:ph type="body" sz="quarter" idx="33" hasCustomPrompt="1"/>
          </p:nvPr>
        </p:nvSpPr>
        <p:spPr>
          <a:xfrm>
            <a:off x="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4" name="Text Placeholder 6">
            <a:extLst>
              <a:ext uri="{FF2B5EF4-FFF2-40B4-BE49-F238E27FC236}">
                <a16:creationId xmlns:a16="http://schemas.microsoft.com/office/drawing/2014/main" id="{9F2F18A9-555B-7743-AEB8-9723F979038A}"/>
              </a:ext>
            </a:extLst>
          </p:cNvPr>
          <p:cNvSpPr>
            <a:spLocks noGrp="1"/>
          </p:cNvSpPr>
          <p:nvPr>
            <p:ph type="body" sz="quarter" idx="34" hasCustomPrompt="1"/>
          </p:nvPr>
        </p:nvSpPr>
        <p:spPr>
          <a:xfrm>
            <a:off x="403860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5" name="Text Placeholder 8">
            <a:extLst>
              <a:ext uri="{FF2B5EF4-FFF2-40B4-BE49-F238E27FC236}">
                <a16:creationId xmlns:a16="http://schemas.microsoft.com/office/drawing/2014/main" id="{ADEB42D0-7462-224F-9E2C-503723BE40C1}"/>
              </a:ext>
            </a:extLst>
          </p:cNvPr>
          <p:cNvSpPr>
            <a:spLocks noGrp="1"/>
          </p:cNvSpPr>
          <p:nvPr>
            <p:ph type="body" sz="quarter" idx="35" hasCustomPrompt="1"/>
          </p:nvPr>
        </p:nvSpPr>
        <p:spPr>
          <a:xfrm>
            <a:off x="403860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6" name="Text Placeholder 6">
            <a:extLst>
              <a:ext uri="{FF2B5EF4-FFF2-40B4-BE49-F238E27FC236}">
                <a16:creationId xmlns:a16="http://schemas.microsoft.com/office/drawing/2014/main" id="{1B3C86D0-1A4B-B148-8851-98CE5E30C3CE}"/>
              </a:ext>
            </a:extLst>
          </p:cNvPr>
          <p:cNvSpPr>
            <a:spLocks noGrp="1"/>
          </p:cNvSpPr>
          <p:nvPr>
            <p:ph type="body" sz="quarter" idx="36" hasCustomPrompt="1"/>
          </p:nvPr>
        </p:nvSpPr>
        <p:spPr>
          <a:xfrm>
            <a:off x="8085668" y="3412067"/>
            <a:ext cx="4107046" cy="1435128"/>
          </a:xfrm>
        </p:spPr>
        <p:txBody>
          <a:bodyPr wrap="square"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7" name="Text Placeholder 8">
            <a:extLst>
              <a:ext uri="{FF2B5EF4-FFF2-40B4-BE49-F238E27FC236}">
                <a16:creationId xmlns:a16="http://schemas.microsoft.com/office/drawing/2014/main" id="{74FB06E4-1E5E-4F4E-BAF9-50571C769EE9}"/>
              </a:ext>
            </a:extLst>
          </p:cNvPr>
          <p:cNvSpPr>
            <a:spLocks noGrp="1"/>
          </p:cNvSpPr>
          <p:nvPr>
            <p:ph type="body" sz="quarter" idx="37" hasCustomPrompt="1"/>
          </p:nvPr>
        </p:nvSpPr>
        <p:spPr>
          <a:xfrm>
            <a:off x="8085667" y="4775199"/>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4" name="Title 3">
            <a:extLst>
              <a:ext uri="{FF2B5EF4-FFF2-40B4-BE49-F238E27FC236}">
                <a16:creationId xmlns:a16="http://schemas.microsoft.com/office/drawing/2014/main" id="{F121C6C8-157F-F549-AB35-A8B5458C2F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89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40" userDrawn="1">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Case Stud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7AB-17FB-2E45-8A14-F90B3CEE6E6D}"/>
              </a:ext>
            </a:extLst>
          </p:cNvPr>
          <p:cNvSpPr>
            <a:spLocks noGrp="1"/>
          </p:cNvSpPr>
          <p:nvPr>
            <p:ph type="title" hasCustomPrompt="1"/>
          </p:nvPr>
        </p:nvSpPr>
        <p:spPr>
          <a:xfrm>
            <a:off x="360000" y="0"/>
            <a:ext cx="9648000" cy="1263600"/>
          </a:xfrm>
        </p:spPr>
        <p:txBody>
          <a:bodyPr anchor="ctr" anchorCtr="0"/>
          <a:lstStyle>
            <a:lvl1pPr>
              <a:lnSpc>
                <a:spcPct val="100000"/>
              </a:lnSpc>
              <a:defRPr sz="2400" b="1" i="0" spc="-150" baseline="0">
                <a:solidFill>
                  <a:schemeClr val="bg2"/>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lvl1pPr>
          </a:lstStyle>
          <a:p>
            <a:r>
              <a:rPr lang="en-US"/>
              <a:t>Click icon to add picture</a:t>
            </a:r>
          </a:p>
        </p:txBody>
      </p:sp>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tx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hasCustomPrompt="1"/>
          </p:nvPr>
        </p:nvSpPr>
        <p:spPr>
          <a:xfrm>
            <a:off x="4251600" y="2102400"/>
            <a:ext cx="3675600" cy="4050000"/>
          </a:xfrm>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0"/>
            <a:endParaRPr lang="en-GB"/>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hasCustomPrompt="1"/>
          </p:nvPr>
        </p:nvSpPr>
        <p:spPr>
          <a:xfrm>
            <a:off x="358775" y="2101850"/>
            <a:ext cx="3675600" cy="4050000"/>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210767"/>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592367"/>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430800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689604"/>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5405241"/>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786841"/>
            <a:ext cx="3492000" cy="360000"/>
          </a:xfrm>
          <a:solidFill>
            <a:schemeClr val="bg1"/>
          </a:solidFill>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Tree>
    <p:extLst>
      <p:ext uri="{BB962C8B-B14F-4D97-AF65-F5344CB8AC3E}">
        <p14:creationId xmlns:p14="http://schemas.microsoft.com/office/powerpoint/2010/main" val="273452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Case Study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7AB-17FB-2E45-8A14-F90B3CEE6E6D}"/>
              </a:ext>
            </a:extLst>
          </p:cNvPr>
          <p:cNvSpPr>
            <a:spLocks noGrp="1"/>
          </p:cNvSpPr>
          <p:nvPr>
            <p:ph type="title" hasCustomPrompt="1"/>
          </p:nvPr>
        </p:nvSpPr>
        <p:spPr>
          <a:xfrm>
            <a:off x="360000" y="0"/>
            <a:ext cx="9648000" cy="1263600"/>
          </a:xfrm>
        </p:spPr>
        <p:txBody>
          <a:bodyPr anchor="ctr" anchorCtr="0"/>
          <a:lstStyle>
            <a:lvl1pPr>
              <a:lnSpc>
                <a:spcPct val="100000"/>
              </a:lnSpc>
              <a:defRPr sz="2400" b="1" i="0" spc="-150" baseline="0">
                <a:solidFill>
                  <a:schemeClr val="tx1">
                    <a:lumMod val="90000"/>
                    <a:lumOff val="10000"/>
                  </a:schemeClr>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solidFill>
                  <a:schemeClr val="tx1"/>
                </a:solidFill>
              </a:defRPr>
            </a:lvl1pPr>
          </a:lstStyle>
          <a:p>
            <a:r>
              <a:rPr lang="en-US"/>
              <a:t>Click icon to add picture</a:t>
            </a:r>
          </a:p>
        </p:txBody>
      </p:sp>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103"/>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bg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400"/>
            <a:ext cx="3492000"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899408"/>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199" y="1899408"/>
            <a:ext cx="349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hasCustomPrompt="1"/>
          </p:nvPr>
        </p:nvSpPr>
        <p:spPr>
          <a:xfrm>
            <a:off x="4251600" y="2102400"/>
            <a:ext cx="3675600" cy="4050000"/>
          </a:xfrm>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0"/>
            <a:endParaRPr lang="en-GB"/>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hasCustomPrompt="1"/>
          </p:nvPr>
        </p:nvSpPr>
        <p:spPr>
          <a:xfrm>
            <a:off x="358775" y="2101850"/>
            <a:ext cx="3675600" cy="4050000"/>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27" name="Text Placeholder 32">
            <a:extLst>
              <a:ext uri="{FF2B5EF4-FFF2-40B4-BE49-F238E27FC236}">
                <a16:creationId xmlns:a16="http://schemas.microsoft.com/office/drawing/2014/main" id="{60DAF070-05AA-B04C-8FCA-4BDE3A97070C}"/>
              </a:ext>
            </a:extLst>
          </p:cNvPr>
          <p:cNvSpPr>
            <a:spLocks noGrp="1"/>
          </p:cNvSpPr>
          <p:nvPr>
            <p:ph type="body" sz="quarter" idx="16" hasCustomPrompt="1"/>
          </p:nvPr>
        </p:nvSpPr>
        <p:spPr>
          <a:xfrm>
            <a:off x="81431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28" name="Text Placeholder 32">
            <a:extLst>
              <a:ext uri="{FF2B5EF4-FFF2-40B4-BE49-F238E27FC236}">
                <a16:creationId xmlns:a16="http://schemas.microsoft.com/office/drawing/2014/main" id="{4CFB2B49-7091-F148-B8FB-C9D4DAA93A7B}"/>
              </a:ext>
            </a:extLst>
          </p:cNvPr>
          <p:cNvSpPr>
            <a:spLocks noGrp="1"/>
          </p:cNvSpPr>
          <p:nvPr>
            <p:ph type="body" sz="quarter" idx="17" hasCustomPrompt="1"/>
          </p:nvPr>
        </p:nvSpPr>
        <p:spPr>
          <a:xfrm>
            <a:off x="8143200" y="2484000"/>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29" name="Text Placeholder 32">
            <a:extLst>
              <a:ext uri="{FF2B5EF4-FFF2-40B4-BE49-F238E27FC236}">
                <a16:creationId xmlns:a16="http://schemas.microsoft.com/office/drawing/2014/main" id="{48F08C5E-C4FD-0B42-BED3-CB5C9B5D8FD2}"/>
              </a:ext>
            </a:extLst>
          </p:cNvPr>
          <p:cNvSpPr>
            <a:spLocks noGrp="1"/>
          </p:cNvSpPr>
          <p:nvPr>
            <p:ph type="body" sz="quarter" idx="29" hasCustomPrompt="1"/>
          </p:nvPr>
        </p:nvSpPr>
        <p:spPr>
          <a:xfrm>
            <a:off x="8143199" y="3210767"/>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0" name="Text Placeholder 32">
            <a:extLst>
              <a:ext uri="{FF2B5EF4-FFF2-40B4-BE49-F238E27FC236}">
                <a16:creationId xmlns:a16="http://schemas.microsoft.com/office/drawing/2014/main" id="{364B17F9-76DC-364B-BEBB-C53EE52CABC4}"/>
              </a:ext>
            </a:extLst>
          </p:cNvPr>
          <p:cNvSpPr>
            <a:spLocks noGrp="1"/>
          </p:cNvSpPr>
          <p:nvPr>
            <p:ph type="body" sz="quarter" idx="30" hasCustomPrompt="1"/>
          </p:nvPr>
        </p:nvSpPr>
        <p:spPr>
          <a:xfrm>
            <a:off x="8143200" y="3592367"/>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31" name="Text Placeholder 32">
            <a:extLst>
              <a:ext uri="{FF2B5EF4-FFF2-40B4-BE49-F238E27FC236}">
                <a16:creationId xmlns:a16="http://schemas.microsoft.com/office/drawing/2014/main" id="{8958A6E2-271B-024C-981F-C333CDE3ACF8}"/>
              </a:ext>
            </a:extLst>
          </p:cNvPr>
          <p:cNvSpPr>
            <a:spLocks noGrp="1"/>
          </p:cNvSpPr>
          <p:nvPr>
            <p:ph type="body" sz="quarter" idx="31" hasCustomPrompt="1"/>
          </p:nvPr>
        </p:nvSpPr>
        <p:spPr>
          <a:xfrm>
            <a:off x="8143199" y="430800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6B6A7124-80E6-DA41-994E-ECF77124BEB2}"/>
              </a:ext>
            </a:extLst>
          </p:cNvPr>
          <p:cNvSpPr>
            <a:spLocks noGrp="1"/>
          </p:cNvSpPr>
          <p:nvPr>
            <p:ph type="body" sz="quarter" idx="32" hasCustomPrompt="1"/>
          </p:nvPr>
        </p:nvSpPr>
        <p:spPr>
          <a:xfrm>
            <a:off x="8143200" y="4689604"/>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10217677-975E-934B-AE98-E4E82E52AEB1}"/>
              </a:ext>
            </a:extLst>
          </p:cNvPr>
          <p:cNvSpPr>
            <a:spLocks noGrp="1"/>
          </p:cNvSpPr>
          <p:nvPr>
            <p:ph type="body" sz="quarter" idx="33" hasCustomPrompt="1"/>
          </p:nvPr>
        </p:nvSpPr>
        <p:spPr>
          <a:xfrm>
            <a:off x="8143199" y="5405241"/>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2EB882D6-149E-034C-86D5-36ADD25FC9D9}"/>
              </a:ext>
            </a:extLst>
          </p:cNvPr>
          <p:cNvSpPr>
            <a:spLocks noGrp="1"/>
          </p:cNvSpPr>
          <p:nvPr>
            <p:ph type="body" sz="quarter" idx="34" hasCustomPrompt="1"/>
          </p:nvPr>
        </p:nvSpPr>
        <p:spPr>
          <a:xfrm>
            <a:off x="8143200" y="5786841"/>
            <a:ext cx="3492000" cy="360000"/>
          </a:xfrm>
          <a:solidFill>
            <a:schemeClr val="tx1">
              <a:lumMod val="90000"/>
              <a:lumOff val="10000"/>
            </a:schemeClr>
          </a:solidFill>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Tree>
    <p:extLst>
      <p:ext uri="{BB962C8B-B14F-4D97-AF65-F5344CB8AC3E}">
        <p14:creationId xmlns:p14="http://schemas.microsoft.com/office/powerpoint/2010/main" val="16326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ient Relationship Overview ">
    <p:bg>
      <p:bgPr>
        <a:solidFill>
          <a:schemeClr val="tx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58B0D6B-33C5-F046-8C34-054E76A585D0}"/>
              </a:ext>
            </a:extLst>
          </p:cNvPr>
          <p:cNvSpPr/>
          <p:nvPr userDrawn="1"/>
        </p:nvSpPr>
        <p:spPr>
          <a:xfrm>
            <a:off x="360000" y="1658996"/>
            <a:ext cx="3823200" cy="162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lstStyle>
            <a:lvl1pPr>
              <a:lnSpc>
                <a:spcPct val="100000"/>
              </a:lnSpc>
              <a:defRPr sz="2400" b="1" i="0" spc="-150" baseline="0">
                <a:solidFill>
                  <a:schemeClr val="bg2"/>
                </a:solidFill>
                <a:latin typeface="Arial Black" panose="020B0604020202020204" pitchFamily="34" charset="0"/>
                <a:cs typeface="Arial Black" panose="020B0604020202020204" pitchFamily="34" charset="0"/>
              </a:defRPr>
            </a:lvl1pPr>
          </a:lstStyle>
          <a:p>
            <a:r>
              <a:rPr lang="en-US"/>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598400" cy="1263600"/>
          </a:xfrm>
        </p:spPr>
        <p:txBody>
          <a:bodyPr anchor="ctr" anchorCtr="0"/>
          <a:lstStyle>
            <a:lvl1pPr marL="0" indent="0" algn="r">
              <a:buNone/>
              <a:defRPr/>
            </a:lvl1pPr>
          </a:lstStyle>
          <a:p>
            <a:r>
              <a:rPr lang="en-US"/>
              <a:t>Click icon to add picture</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59999" y="1191600"/>
            <a:ext cx="3823200" cy="457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144000" rIns="144000" bIns="72000" anchor="b"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sz="1600" b="1">
                <a:solidFill>
                  <a:schemeClr val="bg1"/>
                </a:solidFill>
                <a:latin typeface="+mj-lt"/>
                <a:cs typeface="Arial Black" panose="020B0604020202020204" pitchFamily="34" charset="0"/>
              </a:rPr>
              <a:t>Partnership Overview</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1658996"/>
            <a:ext cx="3823200" cy="1627200"/>
          </a:xfrm>
          <a:noFill/>
          <a:ln>
            <a:noFill/>
          </a:ln>
        </p:spPr>
        <p:txBody>
          <a:bodyPr lIns="144000" tIns="144000" rIns="144000" bIns="108000">
            <a:normAutofit/>
          </a:bodyPr>
          <a:lstStyle>
            <a:lvl1pPr marL="172800" indent="-172800">
              <a:lnSpc>
                <a:spcPct val="120000"/>
              </a:lnSpc>
              <a:spcBef>
                <a:spcPts val="300"/>
              </a:spcBef>
              <a:spcAft>
                <a:spcPts val="0"/>
              </a:spcAft>
              <a:buFont typeface="System Font Regular"/>
              <a:buChar char="\"/>
              <a:defRPr sz="1200">
                <a:solidFill>
                  <a:schemeClr val="tx2"/>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US"/>
              <a:t>Click to edit Master text styles</a:t>
            </a:r>
          </a:p>
        </p:txBody>
      </p:sp>
      <p:sp>
        <p:nvSpPr>
          <p:cNvPr id="22" name="MODULAR">
            <a:extLst>
              <a:ext uri="{FF2B5EF4-FFF2-40B4-BE49-F238E27FC236}">
                <a16:creationId xmlns:a16="http://schemas.microsoft.com/office/drawing/2014/main" id="{F56ECA0B-A7BF-994C-9CB5-28BA979F20DA}"/>
              </a:ext>
            </a:extLst>
          </p:cNvPr>
          <p:cNvSpPr txBox="1"/>
          <p:nvPr userDrawn="1"/>
        </p:nvSpPr>
        <p:spPr>
          <a:xfrm>
            <a:off x="4185603" y="1191600"/>
            <a:ext cx="3823200" cy="457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144000" rIns="144000" bIns="72000" anchor="b"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sz="1600" b="1">
                <a:solidFill>
                  <a:schemeClr val="bg1"/>
                </a:solidFill>
                <a:latin typeface="+mj-lt"/>
                <a:cs typeface="Arial Black" panose="020B0604020202020204" pitchFamily="34" charset="0"/>
              </a:rPr>
              <a:t>By the Numbers</a:t>
            </a:r>
          </a:p>
        </p:txBody>
      </p:sp>
      <p:sp>
        <p:nvSpPr>
          <p:cNvPr id="23" name="MODULAR">
            <a:extLst>
              <a:ext uri="{FF2B5EF4-FFF2-40B4-BE49-F238E27FC236}">
                <a16:creationId xmlns:a16="http://schemas.microsoft.com/office/drawing/2014/main" id="{DC63C15C-BD80-EA48-BB60-83355278FB08}"/>
              </a:ext>
            </a:extLst>
          </p:cNvPr>
          <p:cNvSpPr txBox="1"/>
          <p:nvPr userDrawn="1"/>
        </p:nvSpPr>
        <p:spPr>
          <a:xfrm>
            <a:off x="8008803" y="1191600"/>
            <a:ext cx="3823200" cy="457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144000" rIns="144000" bIns="72000" anchor="b"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sz="1600" b="1">
                <a:solidFill>
                  <a:schemeClr val="bg1"/>
                </a:solidFill>
                <a:latin typeface="+mj-lt"/>
                <a:cs typeface="Arial Black" panose="020B0604020202020204" pitchFamily="34" charset="0"/>
              </a:rPr>
              <a:t>Path Forward</a:t>
            </a:r>
          </a:p>
        </p:txBody>
      </p:sp>
      <p:sp>
        <p:nvSpPr>
          <p:cNvPr id="4" name="Rectangle 3">
            <a:extLst>
              <a:ext uri="{FF2B5EF4-FFF2-40B4-BE49-F238E27FC236}">
                <a16:creationId xmlns:a16="http://schemas.microsoft.com/office/drawing/2014/main" id="{99E1805A-9021-CC43-A360-C95110142104}"/>
              </a:ext>
            </a:extLst>
          </p:cNvPr>
          <p:cNvSpPr/>
          <p:nvPr userDrawn="1"/>
        </p:nvSpPr>
        <p:spPr>
          <a:xfrm>
            <a:off x="4183197" y="1658996"/>
            <a:ext cx="3823200" cy="162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Text Placeholder 5">
            <a:extLst>
              <a:ext uri="{FF2B5EF4-FFF2-40B4-BE49-F238E27FC236}">
                <a16:creationId xmlns:a16="http://schemas.microsoft.com/office/drawing/2014/main" id="{E21B2A0E-0CB5-CD47-AAB5-80FF5B0DA103}"/>
              </a:ext>
            </a:extLst>
          </p:cNvPr>
          <p:cNvSpPr>
            <a:spLocks noGrp="1"/>
          </p:cNvSpPr>
          <p:nvPr>
            <p:ph type="body" sz="quarter" idx="35" hasCustomPrompt="1"/>
          </p:nvPr>
        </p:nvSpPr>
        <p:spPr>
          <a:xfrm>
            <a:off x="4183197" y="1692000"/>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28" name="Text Placeholder 5">
            <a:extLst>
              <a:ext uri="{FF2B5EF4-FFF2-40B4-BE49-F238E27FC236}">
                <a16:creationId xmlns:a16="http://schemas.microsoft.com/office/drawing/2014/main" id="{C66D6D12-7A19-0D4A-BB8B-0192E0FCF43C}"/>
              </a:ext>
            </a:extLst>
          </p:cNvPr>
          <p:cNvSpPr>
            <a:spLocks noGrp="1"/>
          </p:cNvSpPr>
          <p:nvPr>
            <p:ph type="body" sz="quarter" idx="36" hasCustomPrompt="1"/>
          </p:nvPr>
        </p:nvSpPr>
        <p:spPr>
          <a:xfrm>
            <a:off x="4183197" y="1961617"/>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39" name="Text Placeholder 5">
            <a:extLst>
              <a:ext uri="{FF2B5EF4-FFF2-40B4-BE49-F238E27FC236}">
                <a16:creationId xmlns:a16="http://schemas.microsoft.com/office/drawing/2014/main" id="{B7D96D7A-48CB-B447-A2FD-6E30FEEE5665}"/>
              </a:ext>
            </a:extLst>
          </p:cNvPr>
          <p:cNvSpPr>
            <a:spLocks noGrp="1"/>
          </p:cNvSpPr>
          <p:nvPr>
            <p:ph type="body" sz="quarter" idx="37" hasCustomPrompt="1"/>
          </p:nvPr>
        </p:nvSpPr>
        <p:spPr>
          <a:xfrm>
            <a:off x="4183197" y="2185648"/>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40" name="Text Placeholder 5">
            <a:extLst>
              <a:ext uri="{FF2B5EF4-FFF2-40B4-BE49-F238E27FC236}">
                <a16:creationId xmlns:a16="http://schemas.microsoft.com/office/drawing/2014/main" id="{7983B739-5466-C145-B75A-CF0CB468F388}"/>
              </a:ext>
            </a:extLst>
          </p:cNvPr>
          <p:cNvSpPr>
            <a:spLocks noGrp="1"/>
          </p:cNvSpPr>
          <p:nvPr>
            <p:ph type="body" sz="quarter" idx="38" hasCustomPrompt="1"/>
          </p:nvPr>
        </p:nvSpPr>
        <p:spPr>
          <a:xfrm>
            <a:off x="4183197" y="2455647"/>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41" name="Text Placeholder 5">
            <a:extLst>
              <a:ext uri="{FF2B5EF4-FFF2-40B4-BE49-F238E27FC236}">
                <a16:creationId xmlns:a16="http://schemas.microsoft.com/office/drawing/2014/main" id="{F463D416-A086-5C4D-A9B7-8F1376A79B04}"/>
              </a:ext>
            </a:extLst>
          </p:cNvPr>
          <p:cNvSpPr>
            <a:spLocks noGrp="1"/>
          </p:cNvSpPr>
          <p:nvPr>
            <p:ph type="body" sz="quarter" idx="39" hasCustomPrompt="1"/>
          </p:nvPr>
        </p:nvSpPr>
        <p:spPr>
          <a:xfrm>
            <a:off x="4183197" y="2667600"/>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46" name="Text Placeholder 5">
            <a:extLst>
              <a:ext uri="{FF2B5EF4-FFF2-40B4-BE49-F238E27FC236}">
                <a16:creationId xmlns:a16="http://schemas.microsoft.com/office/drawing/2014/main" id="{43E35D16-DB44-494F-B16E-EBF37AB9D2E1}"/>
              </a:ext>
            </a:extLst>
          </p:cNvPr>
          <p:cNvSpPr>
            <a:spLocks noGrp="1"/>
          </p:cNvSpPr>
          <p:nvPr>
            <p:ph type="body" sz="quarter" idx="40" hasCustomPrompt="1"/>
          </p:nvPr>
        </p:nvSpPr>
        <p:spPr>
          <a:xfrm>
            <a:off x="4183197" y="2941759"/>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53" name="Rectangle 52">
            <a:extLst>
              <a:ext uri="{FF2B5EF4-FFF2-40B4-BE49-F238E27FC236}">
                <a16:creationId xmlns:a16="http://schemas.microsoft.com/office/drawing/2014/main" id="{27ED384A-F3DC-CB46-878B-6A7C7079B35E}"/>
              </a:ext>
            </a:extLst>
          </p:cNvPr>
          <p:cNvSpPr/>
          <p:nvPr userDrawn="1"/>
        </p:nvSpPr>
        <p:spPr>
          <a:xfrm>
            <a:off x="8001091" y="1658996"/>
            <a:ext cx="1274400" cy="1627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4" name="Rectangle 53">
            <a:extLst>
              <a:ext uri="{FF2B5EF4-FFF2-40B4-BE49-F238E27FC236}">
                <a16:creationId xmlns:a16="http://schemas.microsoft.com/office/drawing/2014/main" id="{3F39B6F3-298F-EC49-AE17-D9541B0F1F7B}"/>
              </a:ext>
            </a:extLst>
          </p:cNvPr>
          <p:cNvSpPr/>
          <p:nvPr userDrawn="1"/>
        </p:nvSpPr>
        <p:spPr>
          <a:xfrm>
            <a:off x="9274589" y="1658996"/>
            <a:ext cx="1274400" cy="16272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5" name="Rectangle 54">
            <a:extLst>
              <a:ext uri="{FF2B5EF4-FFF2-40B4-BE49-F238E27FC236}">
                <a16:creationId xmlns:a16="http://schemas.microsoft.com/office/drawing/2014/main" id="{54391D6D-EF14-4745-90DE-11DB21FCB07A}"/>
              </a:ext>
            </a:extLst>
          </p:cNvPr>
          <p:cNvSpPr/>
          <p:nvPr userDrawn="1"/>
        </p:nvSpPr>
        <p:spPr>
          <a:xfrm>
            <a:off x="10548087" y="1658996"/>
            <a:ext cx="1274400" cy="16272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Text Placeholder 5">
            <a:extLst>
              <a:ext uri="{FF2B5EF4-FFF2-40B4-BE49-F238E27FC236}">
                <a16:creationId xmlns:a16="http://schemas.microsoft.com/office/drawing/2014/main" id="{FDD58003-D323-6041-BBF0-68D78F3F42E9}"/>
              </a:ext>
            </a:extLst>
          </p:cNvPr>
          <p:cNvSpPr>
            <a:spLocks noGrp="1"/>
          </p:cNvSpPr>
          <p:nvPr>
            <p:ph type="body" sz="quarter" idx="48" hasCustomPrompt="1"/>
          </p:nvPr>
        </p:nvSpPr>
        <p:spPr>
          <a:xfrm>
            <a:off x="8001091" y="2101717"/>
            <a:ext cx="1270800" cy="1094332"/>
          </a:xfrm>
        </p:spPr>
        <p:txBody>
          <a:bodyPr lIns="144000" tIns="0" rIns="144000" anchor="t" anchorCtr="0">
            <a:noAutofit/>
          </a:bodyPr>
          <a:lstStyle>
            <a:lvl1pPr marL="0" indent="0">
              <a:buNone/>
              <a:defRPr sz="105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59" name="Text Placeholder 5">
            <a:extLst>
              <a:ext uri="{FF2B5EF4-FFF2-40B4-BE49-F238E27FC236}">
                <a16:creationId xmlns:a16="http://schemas.microsoft.com/office/drawing/2014/main" id="{17F731C8-5AA3-5B45-A08A-A9AAD3593A13}"/>
              </a:ext>
            </a:extLst>
          </p:cNvPr>
          <p:cNvSpPr>
            <a:spLocks noGrp="1"/>
          </p:cNvSpPr>
          <p:nvPr>
            <p:ph type="body" sz="quarter" idx="50" hasCustomPrompt="1"/>
          </p:nvPr>
        </p:nvSpPr>
        <p:spPr>
          <a:xfrm>
            <a:off x="9274589" y="2101717"/>
            <a:ext cx="1270800" cy="1094332"/>
          </a:xfrm>
        </p:spPr>
        <p:txBody>
          <a:bodyPr lIns="144000" tIns="0" rIns="144000" anchor="t" anchorCtr="0">
            <a:noAutofit/>
          </a:bodyPr>
          <a:lstStyle>
            <a:lvl1pPr marL="0" indent="0">
              <a:buNone/>
              <a:defRPr sz="105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61" name="Text Placeholder 5">
            <a:extLst>
              <a:ext uri="{FF2B5EF4-FFF2-40B4-BE49-F238E27FC236}">
                <a16:creationId xmlns:a16="http://schemas.microsoft.com/office/drawing/2014/main" id="{B870321F-7806-8847-92DE-6106433EA6AC}"/>
              </a:ext>
            </a:extLst>
          </p:cNvPr>
          <p:cNvSpPr>
            <a:spLocks noGrp="1"/>
          </p:cNvSpPr>
          <p:nvPr>
            <p:ph type="body" sz="quarter" idx="52" hasCustomPrompt="1"/>
          </p:nvPr>
        </p:nvSpPr>
        <p:spPr>
          <a:xfrm>
            <a:off x="10548087" y="2101717"/>
            <a:ext cx="1270800" cy="1094332"/>
          </a:xfrm>
        </p:spPr>
        <p:txBody>
          <a:bodyPr lIns="144000" tIns="0" rIns="144000" anchor="t" anchorCtr="0">
            <a:noAutofit/>
          </a:bodyPr>
          <a:lstStyle>
            <a:lvl1pPr marL="0" indent="0">
              <a:buNone/>
              <a:defRPr sz="105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65" name="MODULAR">
            <a:extLst>
              <a:ext uri="{FF2B5EF4-FFF2-40B4-BE49-F238E27FC236}">
                <a16:creationId xmlns:a16="http://schemas.microsoft.com/office/drawing/2014/main" id="{755A097C-E186-E64F-A64B-40C022D5715F}"/>
              </a:ext>
            </a:extLst>
          </p:cNvPr>
          <p:cNvSpPr txBox="1"/>
          <p:nvPr userDrawn="1"/>
        </p:nvSpPr>
        <p:spPr>
          <a:xfrm>
            <a:off x="359999" y="3391200"/>
            <a:ext cx="3823200" cy="457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144000" rIns="144000" bIns="72000" anchor="b"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sz="1600" b="1">
                <a:solidFill>
                  <a:schemeClr val="bg1"/>
                </a:solidFill>
                <a:latin typeface="+mj-lt"/>
                <a:cs typeface="Arial Black" panose="020B0604020202020204" pitchFamily="34" charset="0"/>
              </a:rPr>
              <a:t>Relationship Highlights</a:t>
            </a:r>
          </a:p>
        </p:txBody>
      </p:sp>
      <p:sp>
        <p:nvSpPr>
          <p:cNvPr id="14" name="Rectangle 13">
            <a:extLst>
              <a:ext uri="{FF2B5EF4-FFF2-40B4-BE49-F238E27FC236}">
                <a16:creationId xmlns:a16="http://schemas.microsoft.com/office/drawing/2014/main" id="{F1328944-431C-854A-B882-7B0D09F17948}"/>
              </a:ext>
            </a:extLst>
          </p:cNvPr>
          <p:cNvSpPr/>
          <p:nvPr userDrawn="1"/>
        </p:nvSpPr>
        <p:spPr>
          <a:xfrm>
            <a:off x="358775" y="3848399"/>
            <a:ext cx="2844000" cy="245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9" name="Rectangle 68">
            <a:extLst>
              <a:ext uri="{FF2B5EF4-FFF2-40B4-BE49-F238E27FC236}">
                <a16:creationId xmlns:a16="http://schemas.microsoft.com/office/drawing/2014/main" id="{D8B29AEB-8E8D-3043-87F6-E5181BF8BEEA}"/>
              </a:ext>
            </a:extLst>
          </p:cNvPr>
          <p:cNvSpPr/>
          <p:nvPr userDrawn="1"/>
        </p:nvSpPr>
        <p:spPr>
          <a:xfrm>
            <a:off x="3232012" y="3848399"/>
            <a:ext cx="2844000" cy="245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0" name="Rectangle 69">
            <a:extLst>
              <a:ext uri="{FF2B5EF4-FFF2-40B4-BE49-F238E27FC236}">
                <a16:creationId xmlns:a16="http://schemas.microsoft.com/office/drawing/2014/main" id="{518F88E7-BE7F-D044-B699-6B9C62C2A008}"/>
              </a:ext>
            </a:extLst>
          </p:cNvPr>
          <p:cNvSpPr/>
          <p:nvPr userDrawn="1"/>
        </p:nvSpPr>
        <p:spPr>
          <a:xfrm>
            <a:off x="6105249" y="3848399"/>
            <a:ext cx="2844000" cy="245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1" name="Rectangle 70">
            <a:extLst>
              <a:ext uri="{FF2B5EF4-FFF2-40B4-BE49-F238E27FC236}">
                <a16:creationId xmlns:a16="http://schemas.microsoft.com/office/drawing/2014/main" id="{D7678E8E-55E2-2144-8775-A7AD6B4EBD83}"/>
              </a:ext>
            </a:extLst>
          </p:cNvPr>
          <p:cNvSpPr/>
          <p:nvPr userDrawn="1"/>
        </p:nvSpPr>
        <p:spPr>
          <a:xfrm>
            <a:off x="8978487" y="3848399"/>
            <a:ext cx="2844000" cy="245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2" name="Text Placeholder 71">
            <a:extLst>
              <a:ext uri="{FF2B5EF4-FFF2-40B4-BE49-F238E27FC236}">
                <a16:creationId xmlns:a16="http://schemas.microsoft.com/office/drawing/2014/main" id="{9D2BA56E-68B3-8349-A2AB-2231F8434E46}"/>
              </a:ext>
            </a:extLst>
          </p:cNvPr>
          <p:cNvSpPr>
            <a:spLocks noGrp="1"/>
          </p:cNvSpPr>
          <p:nvPr>
            <p:ph type="body" sz="quarter" idx="53" hasCustomPrompt="1"/>
          </p:nvPr>
        </p:nvSpPr>
        <p:spPr>
          <a:xfrm>
            <a:off x="355600" y="3848100"/>
            <a:ext cx="2844000" cy="459329"/>
          </a:xfrm>
        </p:spPr>
        <p:txBody>
          <a:bodyPr lIns="144000" tIns="144000" rIns="144000" bIns="72000">
            <a:spAutoFit/>
          </a:bodyPr>
          <a:lstStyle>
            <a:lvl1pPr marL="0" indent="0">
              <a:buNone/>
              <a:defRPr sz="1400" b="1" i="0">
                <a:latin typeface="Arial Black" panose="020B0604020202020204" pitchFamily="34" charset="0"/>
                <a:cs typeface="Arial Black" panose="020B0604020202020204" pitchFamily="34" charset="0"/>
              </a:defRPr>
            </a:lvl1pPr>
            <a:lvl2pPr>
              <a:defRPr sz="1400"/>
            </a:lvl2pPr>
            <a:lvl3pPr>
              <a:defRPr sz="1400"/>
            </a:lvl3pPr>
            <a:lvl4pPr>
              <a:defRPr sz="1400"/>
            </a:lvl4pPr>
            <a:lvl5pPr>
              <a:defRPr sz="1400"/>
            </a:lvl5pPr>
          </a:lstStyle>
          <a:p>
            <a:pPr lvl="0"/>
            <a:r>
              <a:rPr lang="en-GB"/>
              <a:t>Title</a:t>
            </a:r>
            <a:endParaRPr lang="ar-SA"/>
          </a:p>
        </p:txBody>
      </p:sp>
      <p:sp>
        <p:nvSpPr>
          <p:cNvPr id="75" name="Text Placeholder 74">
            <a:extLst>
              <a:ext uri="{FF2B5EF4-FFF2-40B4-BE49-F238E27FC236}">
                <a16:creationId xmlns:a16="http://schemas.microsoft.com/office/drawing/2014/main" id="{0B06885E-0485-6946-BC2B-C8747D49FD6F}"/>
              </a:ext>
            </a:extLst>
          </p:cNvPr>
          <p:cNvSpPr>
            <a:spLocks noGrp="1"/>
          </p:cNvSpPr>
          <p:nvPr>
            <p:ph type="body" sz="quarter" idx="54"/>
          </p:nvPr>
        </p:nvSpPr>
        <p:spPr>
          <a:xfrm>
            <a:off x="358775" y="4306888"/>
            <a:ext cx="2844000" cy="1993900"/>
          </a:xfrm>
          <a:solidFill>
            <a:schemeClr val="tx1">
              <a:lumMod val="90000"/>
              <a:lumOff val="10000"/>
            </a:schemeClr>
          </a:solidFill>
        </p:spPr>
        <p:txBody>
          <a:bodyPr lIns="144000" tIns="144000" rIns="144000">
            <a:normAutofit/>
          </a:bodyPr>
          <a:lstStyle>
            <a:lvl1pPr>
              <a:spcBef>
                <a:spcPts val="300"/>
              </a:spcBef>
              <a:defRPr sz="1100">
                <a:solidFill>
                  <a:schemeClr val="tx2">
                    <a:lumMod val="20000"/>
                    <a:lumOff val="80000"/>
                  </a:schemeClr>
                </a:solidFill>
              </a:defRPr>
            </a:lvl1pPr>
            <a:lvl2pPr>
              <a:spcBef>
                <a:spcPts val="300"/>
              </a:spcBef>
              <a:defRPr sz="1100">
                <a:solidFill>
                  <a:schemeClr val="tx2">
                    <a:lumMod val="20000"/>
                    <a:lumOff val="80000"/>
                  </a:schemeClr>
                </a:solidFill>
              </a:defRPr>
            </a:lvl2pPr>
            <a:lvl3pPr>
              <a:spcBef>
                <a:spcPts val="300"/>
              </a:spcBef>
              <a:defRPr sz="1100">
                <a:solidFill>
                  <a:schemeClr val="tx2">
                    <a:lumMod val="20000"/>
                    <a:lumOff val="80000"/>
                  </a:schemeClr>
                </a:solidFill>
              </a:defRPr>
            </a:lvl3pPr>
            <a:lvl4pPr>
              <a:spcBef>
                <a:spcPts val="300"/>
              </a:spcBef>
              <a:defRPr sz="1100">
                <a:solidFill>
                  <a:schemeClr val="tx2">
                    <a:lumMod val="20000"/>
                    <a:lumOff val="80000"/>
                  </a:schemeClr>
                </a:solidFill>
              </a:defRPr>
            </a:lvl4pPr>
            <a:lvl5pPr>
              <a:spcBef>
                <a:spcPts val="300"/>
              </a:spcBef>
              <a:defRPr sz="1100">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80" name="Text Placeholder 71">
            <a:extLst>
              <a:ext uri="{FF2B5EF4-FFF2-40B4-BE49-F238E27FC236}">
                <a16:creationId xmlns:a16="http://schemas.microsoft.com/office/drawing/2014/main" id="{17D6F7C9-E666-3642-9E4F-F7E27E0A68E3}"/>
              </a:ext>
            </a:extLst>
          </p:cNvPr>
          <p:cNvSpPr>
            <a:spLocks noGrp="1"/>
          </p:cNvSpPr>
          <p:nvPr>
            <p:ph type="body" sz="quarter" idx="55" hasCustomPrompt="1"/>
          </p:nvPr>
        </p:nvSpPr>
        <p:spPr>
          <a:xfrm>
            <a:off x="3237018" y="3848100"/>
            <a:ext cx="2844000" cy="459329"/>
          </a:xfrm>
        </p:spPr>
        <p:txBody>
          <a:bodyPr lIns="144000" tIns="144000" rIns="144000" bIns="72000">
            <a:spAutoFit/>
          </a:bodyPr>
          <a:lstStyle>
            <a:lvl1pPr marL="0" indent="0">
              <a:buNone/>
              <a:defRPr sz="1400" b="1" i="0">
                <a:latin typeface="Arial Black" panose="020B0604020202020204" pitchFamily="34" charset="0"/>
                <a:cs typeface="Arial Black" panose="020B0604020202020204" pitchFamily="34" charset="0"/>
              </a:defRPr>
            </a:lvl1pPr>
            <a:lvl2pPr>
              <a:defRPr sz="1400"/>
            </a:lvl2pPr>
            <a:lvl3pPr>
              <a:defRPr sz="1400"/>
            </a:lvl3pPr>
            <a:lvl4pPr>
              <a:defRPr sz="1400"/>
            </a:lvl4pPr>
            <a:lvl5pPr>
              <a:defRPr sz="1400"/>
            </a:lvl5pPr>
          </a:lstStyle>
          <a:p>
            <a:pPr lvl="0"/>
            <a:r>
              <a:rPr lang="en-GB"/>
              <a:t>Title</a:t>
            </a:r>
            <a:endParaRPr lang="ar-SA"/>
          </a:p>
        </p:txBody>
      </p:sp>
      <p:sp>
        <p:nvSpPr>
          <p:cNvPr id="81" name="Text Placeholder 74">
            <a:extLst>
              <a:ext uri="{FF2B5EF4-FFF2-40B4-BE49-F238E27FC236}">
                <a16:creationId xmlns:a16="http://schemas.microsoft.com/office/drawing/2014/main" id="{111DDA48-E1D4-3746-B04F-91E47AD8303B}"/>
              </a:ext>
            </a:extLst>
          </p:cNvPr>
          <p:cNvSpPr>
            <a:spLocks noGrp="1"/>
          </p:cNvSpPr>
          <p:nvPr>
            <p:ph type="body" sz="quarter" idx="56"/>
          </p:nvPr>
        </p:nvSpPr>
        <p:spPr>
          <a:xfrm>
            <a:off x="3240193" y="4306888"/>
            <a:ext cx="2844000" cy="1993900"/>
          </a:xfrm>
          <a:solidFill>
            <a:schemeClr val="tx1">
              <a:lumMod val="90000"/>
              <a:lumOff val="10000"/>
            </a:schemeClr>
          </a:solidFill>
        </p:spPr>
        <p:txBody>
          <a:bodyPr lIns="144000" tIns="144000" rIns="144000">
            <a:normAutofit/>
          </a:bodyPr>
          <a:lstStyle>
            <a:lvl1pPr>
              <a:spcBef>
                <a:spcPts val="300"/>
              </a:spcBef>
              <a:defRPr sz="1100">
                <a:solidFill>
                  <a:schemeClr val="tx2">
                    <a:lumMod val="20000"/>
                    <a:lumOff val="80000"/>
                  </a:schemeClr>
                </a:solidFill>
              </a:defRPr>
            </a:lvl1pPr>
            <a:lvl2pPr>
              <a:spcBef>
                <a:spcPts val="300"/>
              </a:spcBef>
              <a:defRPr sz="1100">
                <a:solidFill>
                  <a:schemeClr val="tx2">
                    <a:lumMod val="20000"/>
                    <a:lumOff val="80000"/>
                  </a:schemeClr>
                </a:solidFill>
              </a:defRPr>
            </a:lvl2pPr>
            <a:lvl3pPr>
              <a:spcBef>
                <a:spcPts val="300"/>
              </a:spcBef>
              <a:defRPr sz="1100">
                <a:solidFill>
                  <a:schemeClr val="tx2">
                    <a:lumMod val="20000"/>
                    <a:lumOff val="80000"/>
                  </a:schemeClr>
                </a:solidFill>
              </a:defRPr>
            </a:lvl3pPr>
            <a:lvl4pPr>
              <a:spcBef>
                <a:spcPts val="300"/>
              </a:spcBef>
              <a:defRPr sz="1100">
                <a:solidFill>
                  <a:schemeClr val="tx2">
                    <a:lumMod val="20000"/>
                    <a:lumOff val="80000"/>
                  </a:schemeClr>
                </a:solidFill>
              </a:defRPr>
            </a:lvl4pPr>
            <a:lvl5pPr>
              <a:spcBef>
                <a:spcPts val="300"/>
              </a:spcBef>
              <a:defRPr sz="1100">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82" name="Text Placeholder 71">
            <a:extLst>
              <a:ext uri="{FF2B5EF4-FFF2-40B4-BE49-F238E27FC236}">
                <a16:creationId xmlns:a16="http://schemas.microsoft.com/office/drawing/2014/main" id="{30AB42B5-7E03-B74D-84D6-DF67096D1248}"/>
              </a:ext>
            </a:extLst>
          </p:cNvPr>
          <p:cNvSpPr>
            <a:spLocks noGrp="1"/>
          </p:cNvSpPr>
          <p:nvPr>
            <p:ph type="body" sz="quarter" idx="57" hasCustomPrompt="1"/>
          </p:nvPr>
        </p:nvSpPr>
        <p:spPr>
          <a:xfrm>
            <a:off x="6107807" y="3848100"/>
            <a:ext cx="2844000" cy="459329"/>
          </a:xfrm>
        </p:spPr>
        <p:txBody>
          <a:bodyPr lIns="144000" tIns="144000" rIns="144000" bIns="72000">
            <a:spAutoFit/>
          </a:bodyPr>
          <a:lstStyle>
            <a:lvl1pPr marL="0" indent="0">
              <a:buNone/>
              <a:defRPr sz="1400" b="1" i="0">
                <a:latin typeface="Arial Black" panose="020B0604020202020204" pitchFamily="34" charset="0"/>
                <a:cs typeface="Arial Black" panose="020B0604020202020204" pitchFamily="34" charset="0"/>
              </a:defRPr>
            </a:lvl1pPr>
            <a:lvl2pPr>
              <a:defRPr sz="1400"/>
            </a:lvl2pPr>
            <a:lvl3pPr>
              <a:defRPr sz="1400"/>
            </a:lvl3pPr>
            <a:lvl4pPr>
              <a:defRPr sz="1400"/>
            </a:lvl4pPr>
            <a:lvl5pPr>
              <a:defRPr sz="1400"/>
            </a:lvl5pPr>
          </a:lstStyle>
          <a:p>
            <a:pPr lvl="0"/>
            <a:r>
              <a:rPr lang="en-GB"/>
              <a:t>Title</a:t>
            </a:r>
            <a:endParaRPr lang="ar-SA"/>
          </a:p>
        </p:txBody>
      </p:sp>
      <p:sp>
        <p:nvSpPr>
          <p:cNvPr id="83" name="Text Placeholder 74">
            <a:extLst>
              <a:ext uri="{FF2B5EF4-FFF2-40B4-BE49-F238E27FC236}">
                <a16:creationId xmlns:a16="http://schemas.microsoft.com/office/drawing/2014/main" id="{3CD1E7F4-5AB7-D84A-BA5B-0EA19905197B}"/>
              </a:ext>
            </a:extLst>
          </p:cNvPr>
          <p:cNvSpPr>
            <a:spLocks noGrp="1"/>
          </p:cNvSpPr>
          <p:nvPr>
            <p:ph type="body" sz="quarter" idx="58"/>
          </p:nvPr>
        </p:nvSpPr>
        <p:spPr>
          <a:xfrm>
            <a:off x="6110982" y="4306888"/>
            <a:ext cx="2844000" cy="1993900"/>
          </a:xfrm>
          <a:solidFill>
            <a:schemeClr val="tx1">
              <a:lumMod val="90000"/>
              <a:lumOff val="10000"/>
            </a:schemeClr>
          </a:solidFill>
        </p:spPr>
        <p:txBody>
          <a:bodyPr lIns="144000" tIns="144000" rIns="144000">
            <a:normAutofit/>
          </a:bodyPr>
          <a:lstStyle>
            <a:lvl1pPr>
              <a:spcBef>
                <a:spcPts val="300"/>
              </a:spcBef>
              <a:defRPr sz="1100">
                <a:solidFill>
                  <a:schemeClr val="tx2">
                    <a:lumMod val="20000"/>
                    <a:lumOff val="80000"/>
                  </a:schemeClr>
                </a:solidFill>
              </a:defRPr>
            </a:lvl1pPr>
            <a:lvl2pPr>
              <a:spcBef>
                <a:spcPts val="300"/>
              </a:spcBef>
              <a:defRPr sz="1100">
                <a:solidFill>
                  <a:schemeClr val="tx2">
                    <a:lumMod val="20000"/>
                    <a:lumOff val="80000"/>
                  </a:schemeClr>
                </a:solidFill>
              </a:defRPr>
            </a:lvl2pPr>
            <a:lvl3pPr>
              <a:spcBef>
                <a:spcPts val="300"/>
              </a:spcBef>
              <a:defRPr sz="1100">
                <a:solidFill>
                  <a:schemeClr val="tx2">
                    <a:lumMod val="20000"/>
                    <a:lumOff val="80000"/>
                  </a:schemeClr>
                </a:solidFill>
              </a:defRPr>
            </a:lvl3pPr>
            <a:lvl4pPr>
              <a:spcBef>
                <a:spcPts val="300"/>
              </a:spcBef>
              <a:defRPr sz="1100">
                <a:solidFill>
                  <a:schemeClr val="tx2">
                    <a:lumMod val="20000"/>
                    <a:lumOff val="80000"/>
                  </a:schemeClr>
                </a:solidFill>
              </a:defRPr>
            </a:lvl4pPr>
            <a:lvl5pPr>
              <a:spcBef>
                <a:spcPts val="300"/>
              </a:spcBef>
              <a:defRPr sz="1100">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84" name="Text Placeholder 71">
            <a:extLst>
              <a:ext uri="{FF2B5EF4-FFF2-40B4-BE49-F238E27FC236}">
                <a16:creationId xmlns:a16="http://schemas.microsoft.com/office/drawing/2014/main" id="{7B2D0F9F-2548-1D41-B406-A0A0284B7E99}"/>
              </a:ext>
            </a:extLst>
          </p:cNvPr>
          <p:cNvSpPr>
            <a:spLocks noGrp="1"/>
          </p:cNvSpPr>
          <p:nvPr>
            <p:ph type="body" sz="quarter" idx="59" hasCustomPrompt="1"/>
          </p:nvPr>
        </p:nvSpPr>
        <p:spPr>
          <a:xfrm>
            <a:off x="8983913" y="3848100"/>
            <a:ext cx="2844000" cy="459329"/>
          </a:xfrm>
        </p:spPr>
        <p:txBody>
          <a:bodyPr lIns="144000" tIns="144000" rIns="144000" bIns="72000">
            <a:spAutoFit/>
          </a:bodyPr>
          <a:lstStyle>
            <a:lvl1pPr marL="0" indent="0">
              <a:buNone/>
              <a:defRPr sz="1400" b="1" i="0">
                <a:latin typeface="Arial Black" panose="020B0604020202020204" pitchFamily="34" charset="0"/>
                <a:cs typeface="Arial Black" panose="020B0604020202020204" pitchFamily="34" charset="0"/>
              </a:defRPr>
            </a:lvl1pPr>
            <a:lvl2pPr>
              <a:defRPr sz="1400"/>
            </a:lvl2pPr>
            <a:lvl3pPr>
              <a:defRPr sz="1400"/>
            </a:lvl3pPr>
            <a:lvl4pPr>
              <a:defRPr sz="1400"/>
            </a:lvl4pPr>
            <a:lvl5pPr>
              <a:defRPr sz="1400"/>
            </a:lvl5pPr>
          </a:lstStyle>
          <a:p>
            <a:pPr lvl="0"/>
            <a:r>
              <a:rPr lang="en-GB"/>
              <a:t>Title</a:t>
            </a:r>
            <a:endParaRPr lang="ar-SA"/>
          </a:p>
        </p:txBody>
      </p:sp>
      <p:sp>
        <p:nvSpPr>
          <p:cNvPr id="85" name="Text Placeholder 74">
            <a:extLst>
              <a:ext uri="{FF2B5EF4-FFF2-40B4-BE49-F238E27FC236}">
                <a16:creationId xmlns:a16="http://schemas.microsoft.com/office/drawing/2014/main" id="{C3DB5BCE-E9BA-E34F-A56A-4C20A41F8581}"/>
              </a:ext>
            </a:extLst>
          </p:cNvPr>
          <p:cNvSpPr>
            <a:spLocks noGrp="1"/>
          </p:cNvSpPr>
          <p:nvPr>
            <p:ph type="body" sz="quarter" idx="60"/>
          </p:nvPr>
        </p:nvSpPr>
        <p:spPr>
          <a:xfrm>
            <a:off x="8987088" y="4306888"/>
            <a:ext cx="2844000" cy="1993900"/>
          </a:xfrm>
          <a:solidFill>
            <a:schemeClr val="tx1">
              <a:lumMod val="90000"/>
              <a:lumOff val="10000"/>
            </a:schemeClr>
          </a:solidFill>
        </p:spPr>
        <p:txBody>
          <a:bodyPr lIns="144000" tIns="144000" rIns="144000">
            <a:normAutofit/>
          </a:bodyPr>
          <a:lstStyle>
            <a:lvl1pPr>
              <a:spcBef>
                <a:spcPts val="300"/>
              </a:spcBef>
              <a:defRPr sz="1100">
                <a:solidFill>
                  <a:schemeClr val="tx2">
                    <a:lumMod val="20000"/>
                    <a:lumOff val="80000"/>
                  </a:schemeClr>
                </a:solidFill>
              </a:defRPr>
            </a:lvl1pPr>
            <a:lvl2pPr>
              <a:spcBef>
                <a:spcPts val="300"/>
              </a:spcBef>
              <a:defRPr sz="1100">
                <a:solidFill>
                  <a:schemeClr val="tx2">
                    <a:lumMod val="20000"/>
                    <a:lumOff val="80000"/>
                  </a:schemeClr>
                </a:solidFill>
              </a:defRPr>
            </a:lvl2pPr>
            <a:lvl3pPr>
              <a:spcBef>
                <a:spcPts val="300"/>
              </a:spcBef>
              <a:defRPr sz="1100">
                <a:solidFill>
                  <a:schemeClr val="tx2">
                    <a:lumMod val="20000"/>
                    <a:lumOff val="80000"/>
                  </a:schemeClr>
                </a:solidFill>
              </a:defRPr>
            </a:lvl3pPr>
            <a:lvl4pPr>
              <a:spcBef>
                <a:spcPts val="300"/>
              </a:spcBef>
              <a:defRPr sz="1100">
                <a:solidFill>
                  <a:schemeClr val="tx2">
                    <a:lumMod val="20000"/>
                    <a:lumOff val="80000"/>
                  </a:schemeClr>
                </a:solidFill>
              </a:defRPr>
            </a:lvl4pPr>
            <a:lvl5pPr>
              <a:spcBef>
                <a:spcPts val="300"/>
              </a:spcBef>
              <a:defRPr sz="1100">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93" name="Text Placeholder 5">
            <a:extLst>
              <a:ext uri="{FF2B5EF4-FFF2-40B4-BE49-F238E27FC236}">
                <a16:creationId xmlns:a16="http://schemas.microsoft.com/office/drawing/2014/main" id="{535EF690-9783-784D-ADB3-0E7C70A90219}"/>
              </a:ext>
            </a:extLst>
          </p:cNvPr>
          <p:cNvSpPr>
            <a:spLocks noGrp="1"/>
          </p:cNvSpPr>
          <p:nvPr>
            <p:ph type="body" sz="quarter" idx="61" hasCustomPrompt="1"/>
          </p:nvPr>
        </p:nvSpPr>
        <p:spPr>
          <a:xfrm>
            <a:off x="6089956" y="1692000"/>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94" name="Text Placeholder 5">
            <a:extLst>
              <a:ext uri="{FF2B5EF4-FFF2-40B4-BE49-F238E27FC236}">
                <a16:creationId xmlns:a16="http://schemas.microsoft.com/office/drawing/2014/main" id="{0B5AA781-1A67-9E4C-A00D-ABD7959DA2B7}"/>
              </a:ext>
            </a:extLst>
          </p:cNvPr>
          <p:cNvSpPr>
            <a:spLocks noGrp="1"/>
          </p:cNvSpPr>
          <p:nvPr>
            <p:ph type="body" sz="quarter" idx="62" hasCustomPrompt="1"/>
          </p:nvPr>
        </p:nvSpPr>
        <p:spPr>
          <a:xfrm>
            <a:off x="6089956" y="1961617"/>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95" name="Text Placeholder 5">
            <a:extLst>
              <a:ext uri="{FF2B5EF4-FFF2-40B4-BE49-F238E27FC236}">
                <a16:creationId xmlns:a16="http://schemas.microsoft.com/office/drawing/2014/main" id="{342AD4E1-DE3F-B34B-8ED8-E50D1E9D2701}"/>
              </a:ext>
            </a:extLst>
          </p:cNvPr>
          <p:cNvSpPr>
            <a:spLocks noGrp="1"/>
          </p:cNvSpPr>
          <p:nvPr>
            <p:ph type="body" sz="quarter" idx="63" hasCustomPrompt="1"/>
          </p:nvPr>
        </p:nvSpPr>
        <p:spPr>
          <a:xfrm>
            <a:off x="6089956" y="2185648"/>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96" name="Text Placeholder 5">
            <a:extLst>
              <a:ext uri="{FF2B5EF4-FFF2-40B4-BE49-F238E27FC236}">
                <a16:creationId xmlns:a16="http://schemas.microsoft.com/office/drawing/2014/main" id="{F3CAC616-27BE-E742-9495-B1465449C26A}"/>
              </a:ext>
            </a:extLst>
          </p:cNvPr>
          <p:cNvSpPr>
            <a:spLocks noGrp="1"/>
          </p:cNvSpPr>
          <p:nvPr>
            <p:ph type="body" sz="quarter" idx="64" hasCustomPrompt="1"/>
          </p:nvPr>
        </p:nvSpPr>
        <p:spPr>
          <a:xfrm>
            <a:off x="6089956" y="2455647"/>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97" name="Text Placeholder 5">
            <a:extLst>
              <a:ext uri="{FF2B5EF4-FFF2-40B4-BE49-F238E27FC236}">
                <a16:creationId xmlns:a16="http://schemas.microsoft.com/office/drawing/2014/main" id="{B18FBD31-7944-CC4A-A942-6BB1F86F7B76}"/>
              </a:ext>
            </a:extLst>
          </p:cNvPr>
          <p:cNvSpPr>
            <a:spLocks noGrp="1"/>
          </p:cNvSpPr>
          <p:nvPr>
            <p:ph type="body" sz="quarter" idx="65" hasCustomPrompt="1"/>
          </p:nvPr>
        </p:nvSpPr>
        <p:spPr>
          <a:xfrm>
            <a:off x="6089956" y="2667600"/>
            <a:ext cx="1911600" cy="329252"/>
          </a:xfrm>
        </p:spPr>
        <p:txBody>
          <a:bodyPr lIns="144000" tIns="36000" anchor="b" anchorCtr="0">
            <a:spAutoFit/>
          </a:bodyPr>
          <a:lstStyle>
            <a:lvl1pPr marL="0" indent="0">
              <a:buNone/>
              <a:defRPr sz="17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Numbers</a:t>
            </a:r>
            <a:endParaRPr lang="ar-SA"/>
          </a:p>
        </p:txBody>
      </p:sp>
      <p:sp>
        <p:nvSpPr>
          <p:cNvPr id="98" name="Text Placeholder 5">
            <a:extLst>
              <a:ext uri="{FF2B5EF4-FFF2-40B4-BE49-F238E27FC236}">
                <a16:creationId xmlns:a16="http://schemas.microsoft.com/office/drawing/2014/main" id="{BD2D5BBF-7FB5-6C45-B229-ADCB028D11F6}"/>
              </a:ext>
            </a:extLst>
          </p:cNvPr>
          <p:cNvSpPr>
            <a:spLocks noGrp="1"/>
          </p:cNvSpPr>
          <p:nvPr>
            <p:ph type="body" sz="quarter" idx="66" hasCustomPrompt="1"/>
          </p:nvPr>
        </p:nvSpPr>
        <p:spPr>
          <a:xfrm>
            <a:off x="6089956" y="2941759"/>
            <a:ext cx="1911600" cy="237560"/>
          </a:xfrm>
        </p:spPr>
        <p:txBody>
          <a:bodyPr lIns="144000" tIns="36000" anchor="b" anchorCtr="0">
            <a:spAutoFit/>
          </a:bodyPr>
          <a:lstStyle>
            <a:lvl1pPr marL="0" indent="0">
              <a:buNone/>
              <a:defRPr sz="1200" b="0" i="0" spc="0" baseline="0">
                <a:solidFill>
                  <a:schemeClr val="tx2"/>
                </a:solidFill>
                <a:latin typeface="Arial" panose="020B0604020202020204" pitchFamily="34" charset="0"/>
                <a:cs typeface="Arial" panose="020B0604020202020204" pitchFamily="34" charset="0"/>
              </a:defRPr>
            </a:lvl1pPr>
            <a:lvl2pPr marL="360000" indent="0">
              <a:buNone/>
              <a:defRPr sz="1050"/>
            </a:lvl2pPr>
            <a:lvl3pPr marL="914400" indent="0">
              <a:buFont typeface="Arial" panose="020B0604020202020204" pitchFamily="34" charset="0"/>
              <a:buNone/>
              <a:defRPr sz="1050"/>
            </a:lvl3pPr>
            <a:lvl4pPr marL="1371600" indent="0">
              <a:buNone/>
              <a:defRPr sz="1050"/>
            </a:lvl4pPr>
            <a:lvl5pPr marL="1828800" indent="0">
              <a:buNone/>
              <a:defRPr sz="1050"/>
            </a:lvl5pPr>
          </a:lstStyle>
          <a:p>
            <a:pPr lvl="0"/>
            <a:r>
              <a:rPr lang="en-US"/>
              <a:t>Text</a:t>
            </a:r>
            <a:endParaRPr lang="ar-SA"/>
          </a:p>
        </p:txBody>
      </p:sp>
      <p:sp>
        <p:nvSpPr>
          <p:cNvPr id="101" name="TextBox 100">
            <a:extLst>
              <a:ext uri="{FF2B5EF4-FFF2-40B4-BE49-F238E27FC236}">
                <a16:creationId xmlns:a16="http://schemas.microsoft.com/office/drawing/2014/main" id="{42F6A825-B305-1041-8246-ACC0698904CC}"/>
              </a:ext>
            </a:extLst>
          </p:cNvPr>
          <p:cNvSpPr txBox="1"/>
          <p:nvPr userDrawn="1"/>
        </p:nvSpPr>
        <p:spPr>
          <a:xfrm>
            <a:off x="8004254" y="1737564"/>
            <a:ext cx="1274400" cy="353943"/>
          </a:xfrm>
          <a:prstGeom prst="rect">
            <a:avLst/>
          </a:prstGeom>
          <a:noFill/>
        </p:spPr>
        <p:txBody>
          <a:bodyPr wrap="square" lIns="144000" rtlCol="0">
            <a:spAutoFit/>
          </a:bodyPr>
          <a:lstStyle/>
          <a:p>
            <a:r>
              <a:rPr lang="en-US" sz="1700" b="1" i="0">
                <a:solidFill>
                  <a:schemeClr val="accent2"/>
                </a:solidFill>
                <a:latin typeface="Arial Black" panose="020B0604020202020204" pitchFamily="34" charset="0"/>
                <a:cs typeface="Arial Black" panose="020B0604020202020204" pitchFamily="34" charset="0"/>
              </a:rPr>
              <a:t>1.</a:t>
            </a:r>
            <a:endParaRPr lang="ar-SA" sz="1700" b="1" i="0">
              <a:solidFill>
                <a:schemeClr val="accent2"/>
              </a:solidFill>
              <a:latin typeface="Arial Black" panose="020B0604020202020204" pitchFamily="34" charset="0"/>
              <a:cs typeface="Arial Black" panose="020B0604020202020204" pitchFamily="34" charset="0"/>
            </a:endParaRPr>
          </a:p>
        </p:txBody>
      </p:sp>
      <p:sp>
        <p:nvSpPr>
          <p:cNvPr id="102" name="TextBox 101">
            <a:extLst>
              <a:ext uri="{FF2B5EF4-FFF2-40B4-BE49-F238E27FC236}">
                <a16:creationId xmlns:a16="http://schemas.microsoft.com/office/drawing/2014/main" id="{FAF9D9FE-0ED3-B241-9C62-5A236539108A}"/>
              </a:ext>
            </a:extLst>
          </p:cNvPr>
          <p:cNvSpPr txBox="1"/>
          <p:nvPr userDrawn="1"/>
        </p:nvSpPr>
        <p:spPr>
          <a:xfrm>
            <a:off x="9274589" y="1737564"/>
            <a:ext cx="1274400" cy="353943"/>
          </a:xfrm>
          <a:prstGeom prst="rect">
            <a:avLst/>
          </a:prstGeom>
          <a:noFill/>
        </p:spPr>
        <p:txBody>
          <a:bodyPr wrap="square" lIns="144000" rtlCol="0">
            <a:spAutoFit/>
          </a:bodyPr>
          <a:lstStyle/>
          <a:p>
            <a:r>
              <a:rPr lang="en-US" sz="1700" b="1" i="0">
                <a:solidFill>
                  <a:schemeClr val="accent2"/>
                </a:solidFill>
                <a:latin typeface="Arial Black" panose="020B0604020202020204" pitchFamily="34" charset="0"/>
                <a:cs typeface="Arial Black" panose="020B0604020202020204" pitchFamily="34" charset="0"/>
              </a:rPr>
              <a:t>2.</a:t>
            </a:r>
            <a:endParaRPr lang="ar-SA" sz="1700" b="1" i="0">
              <a:solidFill>
                <a:schemeClr val="accent2"/>
              </a:solidFill>
              <a:latin typeface="Arial Black" panose="020B0604020202020204" pitchFamily="34" charset="0"/>
              <a:cs typeface="Arial Black" panose="020B0604020202020204" pitchFamily="34" charset="0"/>
            </a:endParaRPr>
          </a:p>
        </p:txBody>
      </p:sp>
      <p:sp>
        <p:nvSpPr>
          <p:cNvPr id="103" name="TextBox 102">
            <a:extLst>
              <a:ext uri="{FF2B5EF4-FFF2-40B4-BE49-F238E27FC236}">
                <a16:creationId xmlns:a16="http://schemas.microsoft.com/office/drawing/2014/main" id="{15F3A499-1328-F140-B521-9F5B77EB78FA}"/>
              </a:ext>
            </a:extLst>
          </p:cNvPr>
          <p:cNvSpPr txBox="1"/>
          <p:nvPr userDrawn="1"/>
        </p:nvSpPr>
        <p:spPr>
          <a:xfrm>
            <a:off x="10548087" y="1737564"/>
            <a:ext cx="1274400" cy="353943"/>
          </a:xfrm>
          <a:prstGeom prst="rect">
            <a:avLst/>
          </a:prstGeom>
          <a:noFill/>
        </p:spPr>
        <p:txBody>
          <a:bodyPr wrap="square" lIns="144000" rtlCol="0">
            <a:spAutoFit/>
          </a:bodyPr>
          <a:lstStyle/>
          <a:p>
            <a:r>
              <a:rPr lang="en-US" sz="1700" b="1" i="0">
                <a:solidFill>
                  <a:schemeClr val="accent2"/>
                </a:solidFill>
                <a:latin typeface="Arial Black" panose="020B0604020202020204" pitchFamily="34" charset="0"/>
                <a:cs typeface="Arial Black" panose="020B0604020202020204" pitchFamily="34" charset="0"/>
              </a:rPr>
              <a:t>3.</a:t>
            </a:r>
            <a:endParaRPr lang="ar-SA" sz="1700" b="1" i="0">
              <a:solidFill>
                <a:schemeClr val="accent2"/>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38120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1">
          <p15:clr>
            <a:srgbClr val="FBAE40"/>
          </p15:clr>
        </p15:guide>
        <p15:guide id="2" orient="horz" pos="1423">
          <p15:clr>
            <a:srgbClr val="FBAE40"/>
          </p15:clr>
        </p15:guide>
        <p15:guide id="3" orient="horz" pos="1536">
          <p15:clr>
            <a:srgbClr val="FBAE40"/>
          </p15:clr>
        </p15:guide>
        <p15:guide id="4" orient="horz" pos="185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Photo Caption Small">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6317999"/>
            <a:ext cx="6091200" cy="540000"/>
          </a:xfrm>
          <a:solidFill>
            <a:schemeClr val="tx1">
              <a:lumMod val="90000"/>
              <a:lumOff val="10000"/>
            </a:schemeClr>
          </a:solidFill>
        </p:spPr>
        <p:txBody>
          <a:bodyPr lIns="360000" tIns="0" rIns="360000" bIns="0" anchor="ctr" anchorCtr="0">
            <a:noAutofit/>
          </a:bodyPr>
          <a:lstStyle>
            <a:lvl1pPr marL="0" indent="0">
              <a:buNone/>
              <a:defRPr sz="1400" b="1" i="0">
                <a:solidFill>
                  <a:schemeClr val="bg2"/>
                </a:solidFill>
                <a:latin typeface="+mn-lt"/>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1298133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s - 5">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5</a:t>
            </a:r>
            <a:endParaRPr lang="ar-SA" sz="8000" b="1" i="0">
              <a:solidFill>
                <a:schemeClr val="accent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476866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Photo Caption Lar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D042E7-B615-9A44-A103-7A5EF0739A59}"/>
              </a:ext>
            </a:extLst>
          </p:cNvPr>
          <p:cNvSpPr>
            <a:spLocks noGrp="1"/>
          </p:cNvSpPr>
          <p:nvPr>
            <p:ph type="pic" sz="quarter" idx="15"/>
          </p:nvPr>
        </p:nvSpPr>
        <p:spPr>
          <a:xfrm>
            <a:off x="0" y="0"/>
            <a:ext cx="12192000" cy="6858000"/>
          </a:xfrm>
          <a:noFill/>
        </p:spPr>
        <p:txBody>
          <a:bodyPr/>
          <a:lstStyle/>
          <a:p>
            <a:r>
              <a:rPr lang="en-US"/>
              <a:t>Click icon to add picture</a:t>
            </a:r>
          </a:p>
        </p:txBody>
      </p:sp>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1089000"/>
            <a:ext cx="12192000" cy="4680000"/>
          </a:xfrm>
          <a:noFill/>
        </p:spPr>
        <p:txBody>
          <a:bodyPr lIns="360000" tIns="0" rIns="360000" bIns="0" anchor="ctr" anchorCtr="0">
            <a:noAutofit/>
          </a:bodyPr>
          <a:lstStyle>
            <a:lvl1pPr marL="0" indent="0" algn="l" defTabSz="914400" rtl="0" eaLnBrk="1" latinLnBrk="0" hangingPunct="1">
              <a:lnSpc>
                <a:spcPct val="100000"/>
              </a:lnSpc>
              <a:spcBef>
                <a:spcPct val="0"/>
              </a:spcBef>
              <a:buNone/>
              <a:defRPr lang="ar-SA" sz="7200" b="1" i="0" kern="1200" spc="-100" baseline="0" dirty="0">
                <a:solidFill>
                  <a:schemeClr val="bg2"/>
                </a:solidFill>
                <a:latin typeface="Arial Black" panose="020B0604020202020204" pitchFamily="34" charset="0"/>
                <a:ea typeface="+mj-ea"/>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372202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Style 1) Text Bo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3700" cy="4977901"/>
          </a:xfrm>
          <a:prstGeom prst="rect">
            <a:avLst/>
          </a:prstGeom>
        </p:spPr>
        <p:txBody>
          <a:bodyPr/>
          <a:lstStyle>
            <a:lvl1pPr>
              <a:defRPr>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Slide Number Placeholder 3">
            <a:extLst>
              <a:ext uri="{FF2B5EF4-FFF2-40B4-BE49-F238E27FC236}">
                <a16:creationId xmlns:a16="http://schemas.microsoft.com/office/drawing/2014/main" id="{6BB218C8-9F1B-A049-8A1B-4FBBE1C79619}"/>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32841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Section Midnigh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321FB4F-A00A-894B-9893-43198EED4FD7}"/>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7897" r="7481" b="16971"/>
          <a:stretch/>
        </p:blipFill>
        <p:spPr>
          <a:xfrm>
            <a:off x="3746908" y="-1"/>
            <a:ext cx="8445092" cy="6858001"/>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6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4" name="Slide Number Placeholder 3">
            <a:extLst>
              <a:ext uri="{FF2B5EF4-FFF2-40B4-BE49-F238E27FC236}">
                <a16:creationId xmlns:a16="http://schemas.microsoft.com/office/drawing/2014/main" id="{8BBEEC19-2057-574F-8F55-1241877E7EBB}"/>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84670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DFDA7E-BC3C-44EB-B75B-CC94B84F8F35}"/>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10" name="Title 1">
            <a:extLst>
              <a:ext uri="{FF2B5EF4-FFF2-40B4-BE49-F238E27FC236}">
                <a16:creationId xmlns:a16="http://schemas.microsoft.com/office/drawing/2014/main" id="{3CFBC36D-EC23-4027-A0AE-AE4B21702512}"/>
              </a:ext>
            </a:extLst>
          </p:cNvPr>
          <p:cNvSpPr>
            <a:spLocks noGrp="1"/>
          </p:cNvSpPr>
          <p:nvPr>
            <p:ph type="title" hasCustomPrompt="1"/>
          </p:nvPr>
        </p:nvSpPr>
        <p:spPr>
          <a:xfrm>
            <a:off x="360000" y="360000"/>
            <a:ext cx="11468463" cy="360000"/>
          </a:xfrm>
        </p:spPr>
        <p:txBody>
          <a:bodyPr/>
          <a:lstStyle>
            <a:lvl1pPr>
              <a:defRPr lang="en-US" dirty="0"/>
            </a:lvl1pPr>
          </a:lstStyle>
          <a:p>
            <a:r>
              <a:rPr lang="en-US"/>
              <a:t>Slide title (keep it short)</a:t>
            </a:r>
          </a:p>
        </p:txBody>
      </p:sp>
      <p:sp>
        <p:nvSpPr>
          <p:cNvPr id="11" name="Content Placeholder 2">
            <a:extLst>
              <a:ext uri="{FF2B5EF4-FFF2-40B4-BE49-F238E27FC236}">
                <a16:creationId xmlns:a16="http://schemas.microsoft.com/office/drawing/2014/main" id="{0C4850FA-21E1-426D-914B-3C58D65A3CA7}"/>
              </a:ext>
            </a:extLst>
          </p:cNvPr>
          <p:cNvSpPr>
            <a:spLocks noGrp="1"/>
          </p:cNvSpPr>
          <p:nvPr>
            <p:ph idx="1" hasCustomPrompt="1"/>
          </p:nvPr>
        </p:nvSpPr>
        <p:spPr>
          <a:xfrm>
            <a:off x="360000" y="1079998"/>
            <a:ext cx="11469600" cy="5228727"/>
          </a:xfrm>
          <a:prstGeom prst="rect">
            <a:avLst/>
          </a:prstGeom>
        </p:spPr>
        <p:txBody>
          <a:bodyPr/>
          <a:lstStyle>
            <a:lvl1pPr>
              <a:defRPr lang="en-US" dirty="0"/>
            </a:lvl1pPr>
            <a:lvl2pPr marL="645750" indent="-285750">
              <a:spcBef>
                <a:spcPts val="500"/>
              </a:spcBef>
              <a:defRPr lang="en-US" dirty="0"/>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Tree>
    <p:extLst>
      <p:ext uri="{BB962C8B-B14F-4D97-AF65-F5344CB8AC3E}">
        <p14:creationId xmlns:p14="http://schemas.microsoft.com/office/powerpoint/2010/main" val="414748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cSld name="1_(Style 1) 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F79-11B2-7348-BA3A-122CB47D2648}"/>
              </a:ext>
            </a:extLst>
          </p:cNvPr>
          <p:cNvSpPr>
            <a:spLocks noGrp="1"/>
          </p:cNvSpPr>
          <p:nvPr>
            <p:ph type="title" hasCustomPrompt="1"/>
          </p:nvPr>
        </p:nvSpPr>
        <p:spPr>
          <a:xfrm>
            <a:off x="359999" y="360000"/>
            <a:ext cx="11453941" cy="360000"/>
          </a:xfrm>
        </p:spPr>
        <p:txBody>
          <a:bodyPr/>
          <a:lstStyle>
            <a:lvl1pPr>
              <a:defRPr lang="en-US" dirty="0"/>
            </a:lvl1pPr>
          </a:lstStyle>
          <a:p>
            <a:r>
              <a:rPr lang="en-US"/>
              <a:t>Slide title (keep it short)</a:t>
            </a:r>
          </a:p>
        </p:txBody>
      </p:sp>
      <p:sp>
        <p:nvSpPr>
          <p:cNvPr id="3" name="Content Placeholder 2">
            <a:extLst>
              <a:ext uri="{FF2B5EF4-FFF2-40B4-BE49-F238E27FC236}">
                <a16:creationId xmlns:a16="http://schemas.microsoft.com/office/drawing/2014/main" id="{4E972389-3FBB-954F-B56A-BDA92EB8B548}"/>
              </a:ext>
            </a:extLst>
          </p:cNvPr>
          <p:cNvSpPr>
            <a:spLocks noGrp="1"/>
          </p:cNvSpPr>
          <p:nvPr>
            <p:ph sz="half" idx="1" hasCustomPrompt="1"/>
          </p:nvPr>
        </p:nvSpPr>
        <p:spPr>
          <a:xfrm>
            <a:off x="360000"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4" name="Content Placeholder 3">
            <a:extLst>
              <a:ext uri="{FF2B5EF4-FFF2-40B4-BE49-F238E27FC236}">
                <a16:creationId xmlns:a16="http://schemas.microsoft.com/office/drawing/2014/main" id="{D1FE1672-B88F-A541-8872-4A582F5FB3AC}"/>
              </a:ext>
            </a:extLst>
          </p:cNvPr>
          <p:cNvSpPr>
            <a:spLocks noGrp="1"/>
          </p:cNvSpPr>
          <p:nvPr>
            <p:ph sz="half" idx="2" hasCustomPrompt="1"/>
          </p:nvPr>
        </p:nvSpPr>
        <p:spPr>
          <a:xfrm>
            <a:off x="3273142"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7" name="Content Placeholder 2">
            <a:extLst>
              <a:ext uri="{FF2B5EF4-FFF2-40B4-BE49-F238E27FC236}">
                <a16:creationId xmlns:a16="http://schemas.microsoft.com/office/drawing/2014/main" id="{64DAD076-9B58-C944-BFD9-70E7E1E9D4C5}"/>
              </a:ext>
            </a:extLst>
          </p:cNvPr>
          <p:cNvSpPr>
            <a:spLocks noGrp="1"/>
          </p:cNvSpPr>
          <p:nvPr>
            <p:ph sz="half" idx="11" hasCustomPrompt="1"/>
          </p:nvPr>
        </p:nvSpPr>
        <p:spPr>
          <a:xfrm>
            <a:off x="9099426"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9287"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2925" lvl="1" indent="-179388"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8" name="Content Placeholder 2">
            <a:extLst>
              <a:ext uri="{FF2B5EF4-FFF2-40B4-BE49-F238E27FC236}">
                <a16:creationId xmlns:a16="http://schemas.microsoft.com/office/drawing/2014/main" id="{1AAF2F08-3BDF-8F44-AF6E-2D3ED01EC97A}"/>
              </a:ext>
            </a:extLst>
          </p:cNvPr>
          <p:cNvSpPr>
            <a:spLocks noGrp="1"/>
          </p:cNvSpPr>
          <p:nvPr>
            <p:ph sz="half" idx="12" hasCustomPrompt="1"/>
          </p:nvPr>
        </p:nvSpPr>
        <p:spPr>
          <a:xfrm>
            <a:off x="6186284" y="1080000"/>
            <a:ext cx="2728800" cy="4977900"/>
          </a:xfrm>
          <a:prstGeom prst="rect">
            <a:avLst/>
          </a:prstGeom>
        </p:spPr>
        <p:txBody>
          <a:bodyPr vert="horz" lIns="0" tIns="0" rIns="0" bIns="0" rtlCol="0">
            <a:noAutofit/>
          </a:bodyPr>
          <a:lstStyle>
            <a:lvl1pPr>
              <a:spcBef>
                <a:spcPts val="500"/>
              </a:spcBef>
              <a:defRPr lang="en-US" dirty="0">
                <a:solidFill>
                  <a:schemeClr val="bg1"/>
                </a:solidFill>
              </a:defRPr>
            </a:lvl1pPr>
            <a:lvl2pPr marL="645750" indent="-285750">
              <a:spcBef>
                <a:spcPts val="500"/>
              </a:spcBef>
              <a:defRPr lang="en-US" sz="1600" kern="1200" baseline="0" dirty="0">
                <a:solidFill>
                  <a:schemeClr val="bg1"/>
                </a:solidFill>
                <a:latin typeface="+mn-lt"/>
                <a:ea typeface="+mn-ea"/>
                <a:cs typeface="+mn-cs"/>
              </a:defRPr>
            </a:lvl2pPr>
            <a:lvl3pPr>
              <a:defRPr lang="en-US" dirty="0"/>
            </a:lvl3pPr>
            <a:lvl4pPr>
              <a:defRPr lang="en-US" dirty="0"/>
            </a:lvl4pPr>
            <a:lvl5pPr>
              <a:defRPr lang="en-US" dirty="0"/>
            </a:lvl5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5" name="Slide Number Placeholder 4">
            <a:extLst>
              <a:ext uri="{FF2B5EF4-FFF2-40B4-BE49-F238E27FC236}">
                <a16:creationId xmlns:a16="http://schemas.microsoft.com/office/drawing/2014/main" id="{9ABF1C5A-F374-5043-9977-6FB320819C5E}"/>
              </a:ext>
            </a:extLst>
          </p:cNvPr>
          <p:cNvSpPr>
            <a:spLocks noGrp="1"/>
          </p:cNvSpPr>
          <p:nvPr>
            <p:ph type="sldNum" sz="quarter" idx="13"/>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56637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ext Box Al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84844-6544-AC44-B6C6-F8872A6C318B}"/>
              </a:ext>
            </a:extLst>
          </p:cNvPr>
          <p:cNvSpPr/>
          <p:nvPr userDrawn="1"/>
        </p:nvSpPr>
        <p:spPr>
          <a:xfrm>
            <a:off x="0" y="0"/>
            <a:ext cx="11828463" cy="63087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solidFill>
                  <a:schemeClr val="tx2">
                    <a:lumMod val="60000"/>
                    <a:lumOff val="40000"/>
                  </a:schemeClr>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rIns="180000"/>
          <a:lstStyle>
            <a:lvl1pPr>
              <a:defRPr lang="en-US" dirty="0">
                <a:solidFill>
                  <a:schemeClr val="tx1"/>
                </a:solidFill>
              </a:defRPr>
            </a:lvl1pPr>
            <a:lvl2pPr marL="645750" indent="-285750">
              <a:spcBef>
                <a:spcPts val="500"/>
              </a:spcBef>
              <a:defRPr lang="en-US" dirty="0">
                <a:solidFill>
                  <a:schemeClr val="tx1"/>
                </a:solidFill>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2">
            <a:extLst>
              <a:ext uri="{FF2B5EF4-FFF2-40B4-BE49-F238E27FC236}">
                <a16:creationId xmlns:a16="http://schemas.microsoft.com/office/drawing/2014/main" id="{6664657E-6382-4959-837D-0319356B031C}"/>
              </a:ext>
            </a:extLst>
          </p:cNvPr>
          <p:cNvSpPr>
            <a:spLocks noGrp="1"/>
          </p:cNvSpPr>
          <p:nvPr>
            <p:ph type="sldNum" sz="quarter" idx="10"/>
          </p:nvPr>
        </p:nvSpPr>
        <p:spPr>
          <a:xfrm>
            <a:off x="359999" y="6308725"/>
            <a:ext cx="125034" cy="549275"/>
          </a:xfrm>
        </p:spPr>
        <p:txBody>
          <a:bodyPr/>
          <a:lstStyle>
            <a:lvl1pPr>
              <a:defRPr>
                <a:solidFill>
                  <a:schemeClr val="tx2">
                    <a:lumMod val="60000"/>
                    <a:lumOff val="40000"/>
                    <a:alpha val="50000"/>
                  </a:schemeClr>
                </a:solidFill>
              </a:defRPr>
            </a:lvl1pPr>
          </a:lstStyle>
          <a:p>
            <a:fld id="{9A0F7689-66CB-EC4F-9B5C-9C3D3ED1F24F}" type="slidenum">
              <a:rPr lang="en-IN" smtClean="0"/>
              <a:pPr/>
              <a:t>‹#›</a:t>
            </a:fld>
            <a:endParaRPr lang="en-IN"/>
          </a:p>
        </p:txBody>
      </p:sp>
    </p:spTree>
    <p:extLst>
      <p:ext uri="{BB962C8B-B14F-4D97-AF65-F5344CB8AC3E}">
        <p14:creationId xmlns:p14="http://schemas.microsoft.com/office/powerpoint/2010/main" val="494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Text Box Al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684844-6544-AC44-B6C6-F8872A6C318B}"/>
              </a:ext>
            </a:extLst>
          </p:cNvPr>
          <p:cNvSpPr/>
          <p:nvPr userDrawn="1"/>
        </p:nvSpPr>
        <p:spPr>
          <a:xfrm>
            <a:off x="0" y="1073150"/>
            <a:ext cx="11828463" cy="52355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9C76E-FBA1-D844-9D70-22C73009DBA6}"/>
              </a:ext>
            </a:extLst>
          </p:cNvPr>
          <p:cNvSpPr>
            <a:spLocks noGrp="1"/>
          </p:cNvSpPr>
          <p:nvPr>
            <p:ph type="title" hasCustomPrompt="1"/>
          </p:nvPr>
        </p:nvSpPr>
        <p:spPr/>
        <p:txBody>
          <a:bodyPr/>
          <a:lstStyle>
            <a:lvl1pPr>
              <a:defRPr lang="en-US" dirty="0">
                <a:solidFill>
                  <a:schemeClr val="tx2">
                    <a:lumMod val="40000"/>
                    <a:lumOff val="60000"/>
                  </a:schemeClr>
                </a:solidFill>
              </a:defRPr>
            </a:lvl1pPr>
          </a:lstStyle>
          <a:p>
            <a:r>
              <a:rPr lang="en-US"/>
              <a:t>Slide title (keep it short)</a:t>
            </a:r>
          </a:p>
        </p:txBody>
      </p:sp>
      <p:sp>
        <p:nvSpPr>
          <p:cNvPr id="3" name="Content Placeholder 2">
            <a:extLst>
              <a:ext uri="{FF2B5EF4-FFF2-40B4-BE49-F238E27FC236}">
                <a16:creationId xmlns:a16="http://schemas.microsoft.com/office/drawing/2014/main" id="{FC94EF56-FAF0-FF4C-AAFF-2DCB5A93FF24}"/>
              </a:ext>
            </a:extLst>
          </p:cNvPr>
          <p:cNvSpPr>
            <a:spLocks noGrp="1"/>
          </p:cNvSpPr>
          <p:nvPr>
            <p:ph idx="1" hasCustomPrompt="1"/>
          </p:nvPr>
        </p:nvSpPr>
        <p:spPr>
          <a:xfrm>
            <a:off x="360000" y="1079998"/>
            <a:ext cx="11469600" cy="5228727"/>
          </a:xfrm>
          <a:prstGeom prst="rect">
            <a:avLst/>
          </a:prstGeom>
        </p:spPr>
        <p:txBody>
          <a:bodyPr tIns="180000" rIns="180000" bIns="180000"/>
          <a:lstStyle>
            <a:lvl1pPr>
              <a:defRPr lang="en-US" dirty="0">
                <a:solidFill>
                  <a:schemeClr val="tx1"/>
                </a:solidFill>
              </a:defRPr>
            </a:lvl1pPr>
            <a:lvl2pPr marL="645750" indent="-285750">
              <a:spcBef>
                <a:spcPts val="500"/>
              </a:spcBef>
              <a:defRPr lang="en-US" dirty="0">
                <a:solidFill>
                  <a:schemeClr val="tx1"/>
                </a:solidFill>
              </a:defRPr>
            </a:lvl2pPr>
          </a:lstStyle>
          <a:p>
            <a:pPr lvl="0"/>
            <a:r>
              <a:rPr lang="en-US"/>
              <a:t>Click to edit text</a:t>
            </a:r>
          </a:p>
          <a:p>
            <a:pPr marL="540000" lvl="1" indent="-180000" algn="l" defTabSz="914400" rtl="0" eaLnBrk="1" latinLnBrk="0" hangingPunct="1">
              <a:lnSpc>
                <a:spcPct val="120000"/>
              </a:lnSpc>
              <a:spcBef>
                <a:spcPts val="500"/>
              </a:spcBef>
              <a:buClr>
                <a:schemeClr val="accent1"/>
              </a:buClr>
              <a:buFont typeface="System Font Regular"/>
              <a:buChar char="-"/>
            </a:pPr>
            <a:r>
              <a:rPr lang="en-US"/>
              <a:t>Second level</a:t>
            </a:r>
          </a:p>
        </p:txBody>
      </p:sp>
      <p:sp>
        <p:nvSpPr>
          <p:cNvPr id="6" name="Slide Number Placeholder 2">
            <a:extLst>
              <a:ext uri="{FF2B5EF4-FFF2-40B4-BE49-F238E27FC236}">
                <a16:creationId xmlns:a16="http://schemas.microsoft.com/office/drawing/2014/main" id="{6664657E-6382-4959-837D-0319356B031C}"/>
              </a:ext>
            </a:extLst>
          </p:cNvPr>
          <p:cNvSpPr>
            <a:spLocks noGrp="1"/>
          </p:cNvSpPr>
          <p:nvPr>
            <p:ph type="sldNum" sz="quarter" idx="10"/>
          </p:nvPr>
        </p:nvSpPr>
        <p:spPr>
          <a:xfrm>
            <a:off x="359999" y="6308725"/>
            <a:ext cx="125034" cy="549275"/>
          </a:xfrm>
        </p:spPr>
        <p:txBody>
          <a:bodyPr/>
          <a:lstStyle>
            <a:lvl1pPr>
              <a:defRPr>
                <a:solidFill>
                  <a:schemeClr val="tx2">
                    <a:lumMod val="60000"/>
                    <a:lumOff val="40000"/>
                    <a:alpha val="50000"/>
                  </a:schemeClr>
                </a:solidFill>
              </a:defRPr>
            </a:lvl1pPr>
          </a:lstStyle>
          <a:p>
            <a:fld id="{9A0F7689-66CB-EC4F-9B5C-9C3D3ED1F24F}" type="slidenum">
              <a:rPr lang="en-IN" smtClean="0"/>
              <a:pPr/>
              <a:t>‹#›</a:t>
            </a:fld>
            <a:endParaRPr lang="en-IN"/>
          </a:p>
        </p:txBody>
      </p:sp>
    </p:spTree>
    <p:extLst>
      <p:ext uri="{BB962C8B-B14F-4D97-AF65-F5344CB8AC3E}">
        <p14:creationId xmlns:p14="http://schemas.microsoft.com/office/powerpoint/2010/main" val="33741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Photo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72540-1147-614D-8DA9-896A245EB37C}"/>
              </a:ext>
            </a:extLst>
          </p:cNvPr>
          <p:cNvSpPr/>
          <p:nvPr userDrawn="1"/>
        </p:nvSpPr>
        <p:spPr>
          <a:xfrm>
            <a:off x="6108001" y="1836000"/>
            <a:ext cx="6083999" cy="3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108001" y="1836000"/>
            <a:ext cx="6083999" cy="3117600"/>
          </a:xfrm>
          <a:noFill/>
        </p:spPr>
        <p:txBody>
          <a:bodyPr lIns="1296000" tIns="1440000" rIns="720000" bIns="360000" anchor="t"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tx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108001" y="4950000"/>
            <a:ext cx="6083999" cy="813600"/>
          </a:xfrm>
          <a:prstGeom prst="rect">
            <a:avLst/>
          </a:prstGeom>
          <a:solidFill>
            <a:schemeClr val="tx2">
              <a:lumMod val="20000"/>
              <a:lumOff val="80000"/>
            </a:schemeClr>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aphic 6">
            <a:extLst>
              <a:ext uri="{FF2B5EF4-FFF2-40B4-BE49-F238E27FC236}">
                <a16:creationId xmlns:a16="http://schemas.microsoft.com/office/drawing/2014/main" id="{35FC0794-381B-6642-ACBD-511DE199CD77}"/>
              </a:ext>
            </a:extLst>
          </p:cNvPr>
          <p:cNvGrpSpPr/>
          <p:nvPr userDrawn="1"/>
        </p:nvGrpSpPr>
        <p:grpSpPr>
          <a:xfrm>
            <a:off x="6826163" y="2361601"/>
            <a:ext cx="1949437" cy="439199"/>
            <a:chOff x="3721526" y="2201333"/>
            <a:chExt cx="1949437" cy="439199"/>
          </a:xfrm>
        </p:grpSpPr>
        <p:sp>
          <p:nvSpPr>
            <p:cNvPr id="7" name="Graphic 6">
              <a:extLst>
                <a:ext uri="{FF2B5EF4-FFF2-40B4-BE49-F238E27FC236}">
                  <a16:creationId xmlns:a16="http://schemas.microsoft.com/office/drawing/2014/main" id="{35998E0A-9BE5-6D49-94C6-4F5A5AA8E5A8}"/>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tx2"/>
            </a:solidFill>
            <a:ln w="3905" cap="flat">
              <a:noFill/>
              <a:prstDash val="solid"/>
              <a:miter/>
            </a:ln>
          </p:spPr>
          <p:txBody>
            <a:bodyPr rtlCol="0" anchor="ctr"/>
            <a:lstStyle/>
            <a:p>
              <a:endParaRPr lang="en-US"/>
            </a:p>
          </p:txBody>
        </p:sp>
        <p:sp>
          <p:nvSpPr>
            <p:cNvPr id="8" name="Graphic 6">
              <a:extLst>
                <a:ext uri="{FF2B5EF4-FFF2-40B4-BE49-F238E27FC236}">
                  <a16:creationId xmlns:a16="http://schemas.microsoft.com/office/drawing/2014/main" id="{32364BB8-5033-4E4B-8F35-7CA8E38265C9}"/>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374852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Text Box Alt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3" y="1073149"/>
            <a:ext cx="11471619"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080000"/>
            <a:ext cx="11471619"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59999" y="1879200"/>
            <a:ext cx="11468463"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Tree>
    <p:extLst>
      <p:ext uri="{BB962C8B-B14F-4D97-AF65-F5344CB8AC3E}">
        <p14:creationId xmlns:p14="http://schemas.microsoft.com/office/powerpoint/2010/main" val="289764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2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Big title and 3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76799"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5375"/>
            <a:ext cx="37044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8" name="Text Placeholder 5">
            <a:extLst>
              <a:ext uri="{FF2B5EF4-FFF2-40B4-BE49-F238E27FC236}">
                <a16:creationId xmlns:a16="http://schemas.microsoft.com/office/drawing/2014/main" id="{E1DD0F7B-798F-C648-B9AB-98D25A307B80}"/>
              </a:ext>
            </a:extLst>
          </p:cNvPr>
          <p:cNvSpPr>
            <a:spLocks noGrp="1"/>
          </p:cNvSpPr>
          <p:nvPr>
            <p:ph type="body" sz="quarter" idx="12" hasCustomPrompt="1"/>
          </p:nvPr>
        </p:nvSpPr>
        <p:spPr>
          <a:xfrm>
            <a:off x="42480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9" name="Text Placeholder 5">
            <a:extLst>
              <a:ext uri="{FF2B5EF4-FFF2-40B4-BE49-F238E27FC236}">
                <a16:creationId xmlns:a16="http://schemas.microsoft.com/office/drawing/2014/main" id="{7A1029AF-5E97-D943-82EF-A5B9D647360C}"/>
              </a:ext>
            </a:extLst>
          </p:cNvPr>
          <p:cNvSpPr>
            <a:spLocks noGrp="1"/>
          </p:cNvSpPr>
          <p:nvPr>
            <p:ph type="body" sz="quarter" idx="13" hasCustomPrompt="1"/>
          </p:nvPr>
        </p:nvSpPr>
        <p:spPr>
          <a:xfrm>
            <a:off x="81396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4" y="5387975"/>
            <a:ext cx="3704400"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5" name="Text Placeholder 12">
            <a:extLst>
              <a:ext uri="{FF2B5EF4-FFF2-40B4-BE49-F238E27FC236}">
                <a16:creationId xmlns:a16="http://schemas.microsoft.com/office/drawing/2014/main" id="{7EF617E9-D826-4F4C-ABF6-2FF4A3A25726}"/>
              </a:ext>
            </a:extLst>
          </p:cNvPr>
          <p:cNvSpPr>
            <a:spLocks noGrp="1"/>
          </p:cNvSpPr>
          <p:nvPr>
            <p:ph type="body" sz="quarter" idx="15" hasCustomPrompt="1"/>
          </p:nvPr>
        </p:nvSpPr>
        <p:spPr>
          <a:xfrm>
            <a:off x="42480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6" name="Text Placeholder 12">
            <a:extLst>
              <a:ext uri="{FF2B5EF4-FFF2-40B4-BE49-F238E27FC236}">
                <a16:creationId xmlns:a16="http://schemas.microsoft.com/office/drawing/2014/main" id="{AD39C6F7-AEAA-DA44-BD02-1F651EA75C52}"/>
              </a:ext>
            </a:extLst>
          </p:cNvPr>
          <p:cNvSpPr>
            <a:spLocks noGrp="1"/>
          </p:cNvSpPr>
          <p:nvPr>
            <p:ph type="body" sz="quarter" idx="16" hasCustomPrompt="1"/>
          </p:nvPr>
        </p:nvSpPr>
        <p:spPr>
          <a:xfrm>
            <a:off x="81396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4" name="Slide Number Placeholder 3">
            <a:extLst>
              <a:ext uri="{FF2B5EF4-FFF2-40B4-BE49-F238E27FC236}">
                <a16:creationId xmlns:a16="http://schemas.microsoft.com/office/drawing/2014/main" id="{B95F87B3-1C43-9B4B-ACF3-4BE3E610BD8C}"/>
              </a:ext>
            </a:extLst>
          </p:cNvPr>
          <p:cNvSpPr>
            <a:spLocks noGrp="1"/>
          </p:cNvSpPr>
          <p:nvPr>
            <p:ph type="sldNum" sz="quarter" idx="17"/>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302036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Big Title and 4 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5C3F1A-D19C-A84A-BB8E-97A3AFAA4616}"/>
              </a:ext>
            </a:extLst>
          </p:cNvPr>
          <p:cNvSpPr/>
          <p:nvPr userDrawn="1"/>
        </p:nvSpPr>
        <p:spPr>
          <a:xfrm>
            <a:off x="0" y="5476240"/>
            <a:ext cx="12204700" cy="138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68463"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5"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1" name="Text Placeholder 5">
            <a:extLst>
              <a:ext uri="{FF2B5EF4-FFF2-40B4-BE49-F238E27FC236}">
                <a16:creationId xmlns:a16="http://schemas.microsoft.com/office/drawing/2014/main" id="{5ECC2C54-9DF0-1E4A-AC57-F8DDCA828C7A}"/>
              </a:ext>
            </a:extLst>
          </p:cNvPr>
          <p:cNvSpPr>
            <a:spLocks noGrp="1"/>
          </p:cNvSpPr>
          <p:nvPr>
            <p:ph type="body" sz="quarter" idx="15" hasCustomPrompt="1"/>
          </p:nvPr>
        </p:nvSpPr>
        <p:spPr>
          <a:xfrm>
            <a:off x="32256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2" name="Text Placeholder 12">
            <a:extLst>
              <a:ext uri="{FF2B5EF4-FFF2-40B4-BE49-F238E27FC236}">
                <a16:creationId xmlns:a16="http://schemas.microsoft.com/office/drawing/2014/main" id="{9A9FBB97-8C0A-E146-AFE3-5FD58BC02815}"/>
              </a:ext>
            </a:extLst>
          </p:cNvPr>
          <p:cNvSpPr>
            <a:spLocks noGrp="1"/>
          </p:cNvSpPr>
          <p:nvPr>
            <p:ph type="body" sz="quarter" idx="16" hasCustomPrompt="1"/>
          </p:nvPr>
        </p:nvSpPr>
        <p:spPr>
          <a:xfrm>
            <a:off x="32256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4" name="Text Placeholder 5">
            <a:extLst>
              <a:ext uri="{FF2B5EF4-FFF2-40B4-BE49-F238E27FC236}">
                <a16:creationId xmlns:a16="http://schemas.microsoft.com/office/drawing/2014/main" id="{8B60FC42-FFE8-1A4A-8B75-2FBB71B31847}"/>
              </a:ext>
            </a:extLst>
          </p:cNvPr>
          <p:cNvSpPr>
            <a:spLocks noGrp="1"/>
          </p:cNvSpPr>
          <p:nvPr>
            <p:ph type="body" sz="quarter" idx="17" hasCustomPrompt="1"/>
          </p:nvPr>
        </p:nvSpPr>
        <p:spPr>
          <a:xfrm>
            <a:off x="6096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7" name="Text Placeholder 12">
            <a:extLst>
              <a:ext uri="{FF2B5EF4-FFF2-40B4-BE49-F238E27FC236}">
                <a16:creationId xmlns:a16="http://schemas.microsoft.com/office/drawing/2014/main" id="{3D277FE7-06BD-784B-A695-6E97022EE6CA}"/>
              </a:ext>
            </a:extLst>
          </p:cNvPr>
          <p:cNvSpPr>
            <a:spLocks noGrp="1"/>
          </p:cNvSpPr>
          <p:nvPr>
            <p:ph type="body" sz="quarter" idx="18" hasCustomPrompt="1"/>
          </p:nvPr>
        </p:nvSpPr>
        <p:spPr>
          <a:xfrm>
            <a:off x="6096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8" name="Text Placeholder 5">
            <a:extLst>
              <a:ext uri="{FF2B5EF4-FFF2-40B4-BE49-F238E27FC236}">
                <a16:creationId xmlns:a16="http://schemas.microsoft.com/office/drawing/2014/main" id="{D52BD68D-6847-3441-862C-A2206D463395}"/>
              </a:ext>
            </a:extLst>
          </p:cNvPr>
          <p:cNvSpPr>
            <a:spLocks noGrp="1"/>
          </p:cNvSpPr>
          <p:nvPr>
            <p:ph type="body" sz="quarter" idx="19" hasCustomPrompt="1"/>
          </p:nvPr>
        </p:nvSpPr>
        <p:spPr>
          <a:xfrm>
            <a:off x="8964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9" name="Text Placeholder 12">
            <a:extLst>
              <a:ext uri="{FF2B5EF4-FFF2-40B4-BE49-F238E27FC236}">
                <a16:creationId xmlns:a16="http://schemas.microsoft.com/office/drawing/2014/main" id="{33462742-93D6-2C42-BDBB-A7F29B59C98A}"/>
              </a:ext>
            </a:extLst>
          </p:cNvPr>
          <p:cNvSpPr>
            <a:spLocks noGrp="1"/>
          </p:cNvSpPr>
          <p:nvPr>
            <p:ph type="body" sz="quarter" idx="20" hasCustomPrompt="1"/>
          </p:nvPr>
        </p:nvSpPr>
        <p:spPr>
          <a:xfrm>
            <a:off x="8964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Tree>
    <p:extLst>
      <p:ext uri="{BB962C8B-B14F-4D97-AF65-F5344CB8AC3E}">
        <p14:creationId xmlns:p14="http://schemas.microsoft.com/office/powerpoint/2010/main" val="2944230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Photo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0"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0" y="1134443"/>
            <a:ext cx="6084888" cy="4476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312"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rgbClr val="79787F"/>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0"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tx1"/>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352425"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2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hoto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9193306"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6107112" y="1134443"/>
            <a:ext cx="6084888" cy="4476648"/>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100800"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chemeClr val="bg2"/>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6107112"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bg2"/>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6459537"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77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5648400" cy="523557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6405" y="1073150"/>
            <a:ext cx="56484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16059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252799"/>
            <a:ext cx="5648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5600" y="1252800"/>
            <a:ext cx="56484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6" name="Straight Connector 5">
            <a:extLst>
              <a:ext uri="{FF2B5EF4-FFF2-40B4-BE49-F238E27FC236}">
                <a16:creationId xmlns:a16="http://schemas.microsoft.com/office/drawing/2014/main" id="{C6BA8A1F-48CF-9945-A70D-6B575BDFBF02}"/>
              </a:ext>
            </a:extLst>
          </p:cNvPr>
          <p:cNvCxnSpPr/>
          <p:nvPr userDrawn="1"/>
        </p:nvCxnSpPr>
        <p:spPr>
          <a:xfrm>
            <a:off x="359999"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738225-91EF-FC49-934F-C1F4FD54EC80}"/>
              </a:ext>
            </a:extLst>
          </p:cNvPr>
          <p:cNvCxnSpPr/>
          <p:nvPr userDrawn="1"/>
        </p:nvCxnSpPr>
        <p:spPr>
          <a:xfrm>
            <a:off x="6195600"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93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08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216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8" name="Straight Connector 7">
            <a:extLst>
              <a:ext uri="{FF2B5EF4-FFF2-40B4-BE49-F238E27FC236}">
                <a16:creationId xmlns:a16="http://schemas.microsoft.com/office/drawing/2014/main" id="{389979D2-9546-6642-AD97-2A74A163F1C1}"/>
              </a:ext>
            </a:extLst>
          </p:cNvPr>
          <p:cNvCxnSpPr>
            <a:cxnSpLocks/>
          </p:cNvCxnSpPr>
          <p:nvPr userDrawn="1"/>
        </p:nvCxnSpPr>
        <p:spPr>
          <a:xfrm>
            <a:off x="360985"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974731-A111-B147-B264-C017E9221676}"/>
              </a:ext>
            </a:extLst>
          </p:cNvPr>
          <p:cNvCxnSpPr>
            <a:cxnSpLocks/>
          </p:cNvCxnSpPr>
          <p:nvPr userDrawn="1"/>
        </p:nvCxnSpPr>
        <p:spPr>
          <a:xfrm>
            <a:off x="4240800"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DB344A-EBA1-4C45-AD43-7654A2D2204E}"/>
              </a:ext>
            </a:extLst>
          </p:cNvPr>
          <p:cNvCxnSpPr>
            <a:cxnSpLocks/>
          </p:cNvCxnSpPr>
          <p:nvPr userDrawn="1"/>
        </p:nvCxnSpPr>
        <p:spPr>
          <a:xfrm>
            <a:off x="8121600" y="1073150"/>
            <a:ext cx="37044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2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3704400" cy="5235575"/>
          </a:xfrm>
        </p:spPr>
        <p:txBody>
          <a:bodyPr/>
          <a:lstStyle/>
          <a:p>
            <a:r>
              <a:rPr lang="en-US"/>
              <a:t>Lorem Ipsum is simply dummy text of the printing and typesetting industry. </a:t>
            </a:r>
          </a:p>
          <a:p>
            <a:r>
              <a:rPr lang="en-US"/>
              <a:t>Lorem Ipsum has been the industry's standard dummy text ever.</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0800" y="1073150"/>
            <a:ext cx="3704400" cy="523557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21600" y="1073150"/>
            <a:ext cx="37044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61301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Swoosh Lef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3CC605A-5854-9D40-8D73-AF0A3BF9D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740" t="-1" r="-1" b="23541"/>
          <a:stretch/>
        </p:blipFill>
        <p:spPr>
          <a:xfrm>
            <a:off x="1297498" y="720000"/>
            <a:ext cx="10174626" cy="6138000"/>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2319867"/>
            <a:ext cx="7437120" cy="1723814"/>
          </a:xfrm>
          <a:noFill/>
        </p:spPr>
        <p:txBody>
          <a:bodyPr lIns="1296000" tIns="0" rIns="360000" bIns="180000" anchor="b"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bg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064000"/>
            <a:ext cx="7437120" cy="2285999"/>
          </a:xfrm>
          <a:prstGeom prst="rect">
            <a:avLst/>
          </a:prstGeom>
          <a:noFill/>
        </p:spPr>
        <p:txBody>
          <a:bodyPr lIns="1296000" tIns="180000" rIns="36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7" name="Group 6">
            <a:extLst>
              <a:ext uri="{FF2B5EF4-FFF2-40B4-BE49-F238E27FC236}">
                <a16:creationId xmlns:a16="http://schemas.microsoft.com/office/drawing/2014/main" id="{8135FD41-4CFF-BE42-9714-401D3403DEBD}"/>
              </a:ext>
            </a:extLst>
          </p:cNvPr>
          <p:cNvGrpSpPr/>
          <p:nvPr userDrawn="1"/>
        </p:nvGrpSpPr>
        <p:grpSpPr>
          <a:xfrm>
            <a:off x="1297498" y="720000"/>
            <a:ext cx="1371899" cy="1262947"/>
            <a:chOff x="3217078" y="645877"/>
            <a:chExt cx="1857509" cy="1709991"/>
          </a:xfrm>
        </p:grpSpPr>
        <p:sp>
          <p:nvSpPr>
            <p:cNvPr id="8" name="Graphic 6">
              <a:extLst>
                <a:ext uri="{FF2B5EF4-FFF2-40B4-BE49-F238E27FC236}">
                  <a16:creationId xmlns:a16="http://schemas.microsoft.com/office/drawing/2014/main" id="{1FD4C0D6-4A2F-D648-B46B-EC25A11E612C}"/>
                </a:ext>
              </a:extLst>
            </p:cNvPr>
            <p:cNvSpPr/>
            <p:nvPr/>
          </p:nvSpPr>
          <p:spPr>
            <a:xfrm>
              <a:off x="3557175" y="645877"/>
              <a:ext cx="1185839" cy="1256530"/>
            </a:xfrm>
            <a:custGeom>
              <a:avLst/>
              <a:gdLst>
                <a:gd name="connsiteX0" fmla="*/ 1169730 w 1185839"/>
                <a:gd name="connsiteY0" fmla="*/ 208605 h 1256530"/>
                <a:gd name="connsiteX1" fmla="*/ 1106417 w 1185839"/>
                <a:gd name="connsiteY1" fmla="*/ 99168 h 1256530"/>
                <a:gd name="connsiteX2" fmla="*/ 1005757 w 1185839"/>
                <a:gd name="connsiteY2" fmla="*/ 25743 h 1256530"/>
                <a:gd name="connsiteX3" fmla="*/ 765803 w 1185839"/>
                <a:gd name="connsiteY3" fmla="*/ 25600 h 1256530"/>
                <a:gd name="connsiteX4" fmla="*/ 604084 w 1185839"/>
                <a:gd name="connsiteY4" fmla="*/ 204330 h 1256530"/>
                <a:gd name="connsiteX5" fmla="*/ 589910 w 1185839"/>
                <a:gd name="connsiteY5" fmla="*/ 264899 h 1256530"/>
                <a:gd name="connsiteX6" fmla="*/ 587406 w 1185839"/>
                <a:gd name="connsiteY6" fmla="*/ 325998 h 1256530"/>
                <a:gd name="connsiteX7" fmla="*/ 588467 w 1185839"/>
                <a:gd name="connsiteY7" fmla="*/ 443697 h 1256530"/>
                <a:gd name="connsiteX8" fmla="*/ 590255 w 1185839"/>
                <a:gd name="connsiteY8" fmla="*/ 679107 h 1256530"/>
                <a:gd name="connsiteX9" fmla="*/ 590894 w 1185839"/>
                <a:gd name="connsiteY9" fmla="*/ 796807 h 1256530"/>
                <a:gd name="connsiteX10" fmla="*/ 591059 w 1185839"/>
                <a:gd name="connsiteY10" fmla="*/ 855657 h 1256530"/>
                <a:gd name="connsiteX11" fmla="*/ 591440 w 1185839"/>
                <a:gd name="connsiteY11" fmla="*/ 884920 h 1256530"/>
                <a:gd name="connsiteX12" fmla="*/ 590719 w 1185839"/>
                <a:gd name="connsiteY12" fmla="*/ 913310 h 1256530"/>
                <a:gd name="connsiteX13" fmla="*/ 583428 w 1185839"/>
                <a:gd name="connsiteY13" fmla="*/ 969943 h 1256530"/>
                <a:gd name="connsiteX14" fmla="*/ 565456 w 1185839"/>
                <a:gd name="connsiteY14" fmla="*/ 1024617 h 1256530"/>
                <a:gd name="connsiteX15" fmla="*/ 498739 w 1185839"/>
                <a:gd name="connsiteY15" fmla="*/ 1118403 h 1256530"/>
                <a:gd name="connsiteX16" fmla="*/ 287796 w 1185839"/>
                <a:gd name="connsiteY16" fmla="*/ 1192525 h 1256530"/>
                <a:gd name="connsiteX17" fmla="*/ 178334 w 1185839"/>
                <a:gd name="connsiteY17" fmla="*/ 1160849 h 1256530"/>
                <a:gd name="connsiteX18" fmla="*/ 90949 w 1185839"/>
                <a:gd name="connsiteY18" fmla="*/ 1086159 h 1256530"/>
                <a:gd name="connsiteX19" fmla="*/ 59576 w 1185839"/>
                <a:gd name="connsiteY19" fmla="*/ 1037149 h 1256530"/>
                <a:gd name="connsiteX20" fmla="*/ 37782 w 1185839"/>
                <a:gd name="connsiteY20" fmla="*/ 983043 h 1256530"/>
                <a:gd name="connsiteX21" fmla="*/ 28977 w 1185839"/>
                <a:gd name="connsiteY21" fmla="*/ 868116 h 1256530"/>
                <a:gd name="connsiteX22" fmla="*/ 42104 w 1185839"/>
                <a:gd name="connsiteY22" fmla="*/ 812426 h 1256530"/>
                <a:gd name="connsiteX23" fmla="*/ 64682 w 1185839"/>
                <a:gd name="connsiteY23" fmla="*/ 761033 h 1256530"/>
                <a:gd name="connsiteX24" fmla="*/ 95009 w 1185839"/>
                <a:gd name="connsiteY24" fmla="*/ 715966 h 1256530"/>
                <a:gd name="connsiteX25" fmla="*/ 132014 w 1185839"/>
                <a:gd name="connsiteY25" fmla="*/ 678763 h 1256530"/>
                <a:gd name="connsiteX26" fmla="*/ 327830 w 1185839"/>
                <a:gd name="connsiteY26" fmla="*/ 615235 h 1256530"/>
                <a:gd name="connsiteX27" fmla="*/ 551705 w 1185839"/>
                <a:gd name="connsiteY27" fmla="*/ 616034 h 1256530"/>
                <a:gd name="connsiteX28" fmla="*/ 551133 w 1185839"/>
                <a:gd name="connsiteY28" fmla="*/ 535637 h 1256530"/>
                <a:gd name="connsiteX29" fmla="*/ 328216 w 1185839"/>
                <a:gd name="connsiteY29" fmla="*/ 547953 h 1256530"/>
                <a:gd name="connsiteX30" fmla="*/ 207414 w 1185839"/>
                <a:gd name="connsiteY30" fmla="*/ 577741 h 1256530"/>
                <a:gd name="connsiteX31" fmla="*/ 152535 w 1185839"/>
                <a:gd name="connsiteY31" fmla="*/ 607544 h 1256530"/>
                <a:gd name="connsiteX32" fmla="*/ 104279 w 1185839"/>
                <a:gd name="connsiteY32" fmla="*/ 646499 h 1256530"/>
                <a:gd name="connsiteX33" fmla="*/ 64749 w 1185839"/>
                <a:gd name="connsiteY33" fmla="*/ 693842 h 1256530"/>
                <a:gd name="connsiteX34" fmla="*/ 34629 w 1185839"/>
                <a:gd name="connsiteY34" fmla="*/ 747458 h 1256530"/>
                <a:gd name="connsiteX35" fmla="*/ 1885 w 1185839"/>
                <a:gd name="connsiteY35" fmla="*/ 866152 h 1256530"/>
                <a:gd name="connsiteX36" fmla="*/ 9970 w 1185839"/>
                <a:gd name="connsiteY36" fmla="*/ 992430 h 1256530"/>
                <a:gd name="connsiteX37" fmla="*/ 61509 w 1185839"/>
                <a:gd name="connsiteY37" fmla="*/ 1110646 h 1256530"/>
                <a:gd name="connsiteX38" fmla="*/ 156091 w 1185839"/>
                <a:gd name="connsiteY38" fmla="*/ 1204289 h 1256530"/>
                <a:gd name="connsiteX39" fmla="*/ 283514 w 1185839"/>
                <a:gd name="connsiteY39" fmla="*/ 1252466 h 1256530"/>
                <a:gd name="connsiteX40" fmla="*/ 300480 w 1185839"/>
                <a:gd name="connsiteY40" fmla="*/ 1254654 h 1256530"/>
                <a:gd name="connsiteX41" fmla="*/ 317762 w 1185839"/>
                <a:gd name="connsiteY41" fmla="*/ 1256075 h 1256530"/>
                <a:gd name="connsiteX42" fmla="*/ 335465 w 1185839"/>
                <a:gd name="connsiteY42" fmla="*/ 1256492 h 1256530"/>
                <a:gd name="connsiteX43" fmla="*/ 353174 w 1185839"/>
                <a:gd name="connsiteY43" fmla="*/ 1255942 h 1256530"/>
                <a:gd name="connsiteX44" fmla="*/ 423035 w 1185839"/>
                <a:gd name="connsiteY44" fmla="*/ 1243941 h 1256530"/>
                <a:gd name="connsiteX45" fmla="*/ 489233 w 1185839"/>
                <a:gd name="connsiteY45" fmla="*/ 1217560 h 1256530"/>
                <a:gd name="connsiteX46" fmla="*/ 549186 w 1185839"/>
                <a:gd name="connsiteY46" fmla="*/ 1177814 h 1256530"/>
                <a:gd name="connsiteX47" fmla="*/ 639569 w 1185839"/>
                <a:gd name="connsiteY47" fmla="*/ 1063890 h 1256530"/>
                <a:gd name="connsiteX48" fmla="*/ 647655 w 1185839"/>
                <a:gd name="connsiteY48" fmla="*/ 1047275 h 1256530"/>
                <a:gd name="connsiteX49" fmla="*/ 654809 w 1185839"/>
                <a:gd name="connsiteY49" fmla="*/ 1030216 h 1256530"/>
                <a:gd name="connsiteX50" fmla="*/ 666391 w 1185839"/>
                <a:gd name="connsiteY50" fmla="*/ 995073 h 1256530"/>
                <a:gd name="connsiteX51" fmla="*/ 679574 w 1185839"/>
                <a:gd name="connsiteY51" fmla="*/ 922646 h 1256530"/>
                <a:gd name="connsiteX52" fmla="*/ 682088 w 1185839"/>
                <a:gd name="connsiteY52" fmla="*/ 886180 h 1256530"/>
                <a:gd name="connsiteX53" fmla="*/ 682688 w 1185839"/>
                <a:gd name="connsiteY53" fmla="*/ 870376 h 1256530"/>
                <a:gd name="connsiteX54" fmla="*/ 683431 w 1185839"/>
                <a:gd name="connsiteY54" fmla="*/ 855657 h 1256530"/>
                <a:gd name="connsiteX55" fmla="*/ 686184 w 1185839"/>
                <a:gd name="connsiteY55" fmla="*/ 796807 h 1256530"/>
                <a:gd name="connsiteX56" fmla="*/ 688803 w 1185839"/>
                <a:gd name="connsiteY56" fmla="*/ 679107 h 1256530"/>
                <a:gd name="connsiteX57" fmla="*/ 693813 w 1185839"/>
                <a:gd name="connsiteY57" fmla="*/ 443697 h 1256530"/>
                <a:gd name="connsiteX58" fmla="*/ 696233 w 1185839"/>
                <a:gd name="connsiteY58" fmla="*/ 325998 h 1256530"/>
                <a:gd name="connsiteX59" fmla="*/ 696480 w 1185839"/>
                <a:gd name="connsiteY59" fmla="*/ 311285 h 1256530"/>
                <a:gd name="connsiteX60" fmla="*/ 696557 w 1185839"/>
                <a:gd name="connsiteY60" fmla="*/ 307765 h 1256530"/>
                <a:gd name="connsiteX61" fmla="*/ 696699 w 1185839"/>
                <a:gd name="connsiteY61" fmla="*/ 305304 h 1256530"/>
                <a:gd name="connsiteX62" fmla="*/ 696947 w 1185839"/>
                <a:gd name="connsiteY62" fmla="*/ 300377 h 1256530"/>
                <a:gd name="connsiteX63" fmla="*/ 699157 w 1185839"/>
                <a:gd name="connsiteY63" fmla="*/ 280931 h 1256530"/>
                <a:gd name="connsiteX64" fmla="*/ 708749 w 1185839"/>
                <a:gd name="connsiteY64" fmla="*/ 243443 h 1256530"/>
                <a:gd name="connsiteX65" fmla="*/ 748535 w 1185839"/>
                <a:gd name="connsiteY65" fmla="*/ 177919 h 1256530"/>
                <a:gd name="connsiteX66" fmla="*/ 810018 w 1185839"/>
                <a:gd name="connsiteY66" fmla="*/ 133105 h 1256530"/>
                <a:gd name="connsiteX67" fmla="*/ 884104 w 1185839"/>
                <a:gd name="connsiteY67" fmla="*/ 117471 h 1256530"/>
                <a:gd name="connsiteX68" fmla="*/ 958951 w 1185839"/>
                <a:gd name="connsiteY68" fmla="*/ 132243 h 1256530"/>
                <a:gd name="connsiteX69" fmla="*/ 1022597 w 1185839"/>
                <a:gd name="connsiteY69" fmla="*/ 177183 h 1256530"/>
                <a:gd name="connsiteX70" fmla="*/ 1064326 w 1185839"/>
                <a:gd name="connsiteY70" fmla="*/ 245014 h 1256530"/>
                <a:gd name="connsiteX71" fmla="*/ 1076490 w 1185839"/>
                <a:gd name="connsiteY71" fmla="*/ 325602 h 1256530"/>
                <a:gd name="connsiteX72" fmla="*/ 1056506 w 1185839"/>
                <a:gd name="connsiteY72" fmla="*/ 405633 h 1256530"/>
                <a:gd name="connsiteX73" fmla="*/ 1005710 w 1185839"/>
                <a:gd name="connsiteY73" fmla="*/ 471775 h 1256530"/>
                <a:gd name="connsiteX74" fmla="*/ 932348 w 1185839"/>
                <a:gd name="connsiteY74" fmla="*/ 511175 h 1256530"/>
                <a:gd name="connsiteX75" fmla="*/ 890990 w 1185839"/>
                <a:gd name="connsiteY75" fmla="*/ 519008 h 1256530"/>
                <a:gd name="connsiteX76" fmla="*/ 885685 w 1185839"/>
                <a:gd name="connsiteY76" fmla="*/ 519341 h 1256530"/>
                <a:gd name="connsiteX77" fmla="*/ 879856 w 1185839"/>
                <a:gd name="connsiteY77" fmla="*/ 519664 h 1256530"/>
                <a:gd name="connsiteX78" fmla="*/ 865540 w 1185839"/>
                <a:gd name="connsiteY78" fmla="*/ 520061 h 1256530"/>
                <a:gd name="connsiteX79" fmla="*/ 836888 w 1185839"/>
                <a:gd name="connsiteY79" fmla="*/ 520844 h 1256530"/>
                <a:gd name="connsiteX80" fmla="*/ 730189 w 1185839"/>
                <a:gd name="connsiteY80" fmla="*/ 523771 h 1256530"/>
                <a:gd name="connsiteX81" fmla="*/ 728218 w 1185839"/>
                <a:gd name="connsiteY81" fmla="*/ 616204 h 1256530"/>
                <a:gd name="connsiteX82" fmla="*/ 836888 w 1185839"/>
                <a:gd name="connsiteY82" fmla="*/ 617675 h 1256530"/>
                <a:gd name="connsiteX83" fmla="*/ 865540 w 1185839"/>
                <a:gd name="connsiteY83" fmla="*/ 618061 h 1256530"/>
                <a:gd name="connsiteX84" fmla="*/ 879856 w 1185839"/>
                <a:gd name="connsiteY84" fmla="*/ 618257 h 1256530"/>
                <a:gd name="connsiteX85" fmla="*/ 895201 w 1185839"/>
                <a:gd name="connsiteY85" fmla="*/ 618114 h 1256530"/>
                <a:gd name="connsiteX86" fmla="*/ 956761 w 1185839"/>
                <a:gd name="connsiteY86" fmla="*/ 609661 h 1256530"/>
                <a:gd name="connsiteX87" fmla="*/ 1068946 w 1185839"/>
                <a:gd name="connsiteY87" fmla="*/ 555083 h 1256530"/>
                <a:gd name="connsiteX88" fmla="*/ 1149442 w 1185839"/>
                <a:gd name="connsiteY88" fmla="*/ 457649 h 1256530"/>
                <a:gd name="connsiteX89" fmla="*/ 1169730 w 1185839"/>
                <a:gd name="connsiteY89" fmla="*/ 208605 h 125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5839" h="1256530">
                  <a:moveTo>
                    <a:pt x="1169730" y="208605"/>
                  </a:moveTo>
                  <a:cubicBezTo>
                    <a:pt x="1156309" y="168101"/>
                    <a:pt x="1134783" y="130374"/>
                    <a:pt x="1106417" y="99168"/>
                  </a:cubicBezTo>
                  <a:cubicBezTo>
                    <a:pt x="1078157" y="67894"/>
                    <a:pt x="1043657" y="42759"/>
                    <a:pt x="1005757" y="25743"/>
                  </a:cubicBezTo>
                  <a:cubicBezTo>
                    <a:pt x="929891" y="-8697"/>
                    <a:pt x="840860" y="-8417"/>
                    <a:pt x="765803" y="25600"/>
                  </a:cubicBezTo>
                  <a:cubicBezTo>
                    <a:pt x="690537" y="59235"/>
                    <a:pt x="631091" y="125727"/>
                    <a:pt x="604084" y="204330"/>
                  </a:cubicBezTo>
                  <a:cubicBezTo>
                    <a:pt x="597335" y="223965"/>
                    <a:pt x="592579" y="244305"/>
                    <a:pt x="589910" y="264899"/>
                  </a:cubicBezTo>
                  <a:cubicBezTo>
                    <a:pt x="587055" y="285292"/>
                    <a:pt x="587071" y="306918"/>
                    <a:pt x="587406" y="325998"/>
                  </a:cubicBezTo>
                  <a:lnTo>
                    <a:pt x="588467" y="443697"/>
                  </a:lnTo>
                  <a:lnTo>
                    <a:pt x="590255" y="679107"/>
                  </a:lnTo>
                  <a:lnTo>
                    <a:pt x="590894" y="796807"/>
                  </a:lnTo>
                  <a:cubicBezTo>
                    <a:pt x="590971" y="816427"/>
                    <a:pt x="590755" y="836041"/>
                    <a:pt x="591059" y="855657"/>
                  </a:cubicBezTo>
                  <a:cubicBezTo>
                    <a:pt x="591167" y="865395"/>
                    <a:pt x="591502" y="875441"/>
                    <a:pt x="591440" y="884920"/>
                  </a:cubicBezTo>
                  <a:cubicBezTo>
                    <a:pt x="591564" y="894394"/>
                    <a:pt x="590904" y="903815"/>
                    <a:pt x="590719" y="913310"/>
                  </a:cubicBezTo>
                  <a:cubicBezTo>
                    <a:pt x="589508" y="932205"/>
                    <a:pt x="587411" y="951197"/>
                    <a:pt x="583428" y="969943"/>
                  </a:cubicBezTo>
                  <a:cubicBezTo>
                    <a:pt x="579569" y="988727"/>
                    <a:pt x="573371" y="1007075"/>
                    <a:pt x="565456" y="1024617"/>
                  </a:cubicBezTo>
                  <a:cubicBezTo>
                    <a:pt x="549552" y="1059665"/>
                    <a:pt x="527076" y="1092099"/>
                    <a:pt x="498739" y="1118403"/>
                  </a:cubicBezTo>
                  <a:cubicBezTo>
                    <a:pt x="441908" y="1170672"/>
                    <a:pt x="364107" y="1199165"/>
                    <a:pt x="287796" y="1192525"/>
                  </a:cubicBezTo>
                  <a:cubicBezTo>
                    <a:pt x="249694" y="1189939"/>
                    <a:pt x="212123" y="1179093"/>
                    <a:pt x="178334" y="1160849"/>
                  </a:cubicBezTo>
                  <a:cubicBezTo>
                    <a:pt x="144472" y="1142662"/>
                    <a:pt x="114671" y="1116822"/>
                    <a:pt x="90949" y="1086159"/>
                  </a:cubicBezTo>
                  <a:cubicBezTo>
                    <a:pt x="79032" y="1070862"/>
                    <a:pt x="68542" y="1054418"/>
                    <a:pt x="59576" y="1037149"/>
                  </a:cubicBezTo>
                  <a:cubicBezTo>
                    <a:pt x="50606" y="1019900"/>
                    <a:pt x="43032" y="1001827"/>
                    <a:pt x="37782" y="983043"/>
                  </a:cubicBezTo>
                  <a:cubicBezTo>
                    <a:pt x="26426" y="945733"/>
                    <a:pt x="23809" y="905969"/>
                    <a:pt x="28977" y="868116"/>
                  </a:cubicBezTo>
                  <a:cubicBezTo>
                    <a:pt x="31811" y="849152"/>
                    <a:pt x="36221" y="830447"/>
                    <a:pt x="42104" y="812426"/>
                  </a:cubicBezTo>
                  <a:cubicBezTo>
                    <a:pt x="48237" y="794467"/>
                    <a:pt x="55820" y="777224"/>
                    <a:pt x="64682" y="761033"/>
                  </a:cubicBezTo>
                  <a:cubicBezTo>
                    <a:pt x="73416" y="744774"/>
                    <a:pt x="83756" y="729748"/>
                    <a:pt x="95009" y="715966"/>
                  </a:cubicBezTo>
                  <a:cubicBezTo>
                    <a:pt x="106076" y="702051"/>
                    <a:pt x="118411" y="689465"/>
                    <a:pt x="132014" y="678763"/>
                  </a:cubicBezTo>
                  <a:cubicBezTo>
                    <a:pt x="185191" y="634521"/>
                    <a:pt x="255732" y="615500"/>
                    <a:pt x="327830" y="615235"/>
                  </a:cubicBezTo>
                  <a:cubicBezTo>
                    <a:pt x="402451" y="615345"/>
                    <a:pt x="477068" y="616474"/>
                    <a:pt x="551705" y="616034"/>
                  </a:cubicBezTo>
                  <a:lnTo>
                    <a:pt x="551133" y="535637"/>
                  </a:lnTo>
                  <a:cubicBezTo>
                    <a:pt x="476836" y="537267"/>
                    <a:pt x="402503" y="542381"/>
                    <a:pt x="328216" y="547953"/>
                  </a:cubicBezTo>
                  <a:cubicBezTo>
                    <a:pt x="286791" y="551092"/>
                    <a:pt x="245866" y="561324"/>
                    <a:pt x="207414" y="577741"/>
                  </a:cubicBezTo>
                  <a:cubicBezTo>
                    <a:pt x="188159" y="585818"/>
                    <a:pt x="169878" y="596165"/>
                    <a:pt x="152535" y="607544"/>
                  </a:cubicBezTo>
                  <a:cubicBezTo>
                    <a:pt x="135275" y="619088"/>
                    <a:pt x="118875" y="631870"/>
                    <a:pt x="104279" y="646499"/>
                  </a:cubicBezTo>
                  <a:cubicBezTo>
                    <a:pt x="89408" y="660816"/>
                    <a:pt x="76368" y="676922"/>
                    <a:pt x="64749" y="693842"/>
                  </a:cubicBezTo>
                  <a:cubicBezTo>
                    <a:pt x="53079" y="710747"/>
                    <a:pt x="42883" y="728663"/>
                    <a:pt x="34629" y="747458"/>
                  </a:cubicBezTo>
                  <a:cubicBezTo>
                    <a:pt x="17394" y="784771"/>
                    <a:pt x="6352" y="824715"/>
                    <a:pt x="1885" y="866152"/>
                  </a:cubicBezTo>
                  <a:cubicBezTo>
                    <a:pt x="-2236" y="907975"/>
                    <a:pt x="375" y="950837"/>
                    <a:pt x="9970" y="992430"/>
                  </a:cubicBezTo>
                  <a:cubicBezTo>
                    <a:pt x="19728" y="1034014"/>
                    <a:pt x="37040" y="1074243"/>
                    <a:pt x="61509" y="1110646"/>
                  </a:cubicBezTo>
                  <a:cubicBezTo>
                    <a:pt x="86039" y="1146906"/>
                    <a:pt x="117942" y="1179481"/>
                    <a:pt x="156091" y="1204289"/>
                  </a:cubicBezTo>
                  <a:cubicBezTo>
                    <a:pt x="194177" y="1229060"/>
                    <a:pt x="238338" y="1245712"/>
                    <a:pt x="283514" y="1252466"/>
                  </a:cubicBezTo>
                  <a:cubicBezTo>
                    <a:pt x="289171" y="1253508"/>
                    <a:pt x="294813" y="1254048"/>
                    <a:pt x="300480" y="1254654"/>
                  </a:cubicBezTo>
                  <a:cubicBezTo>
                    <a:pt x="306133" y="1255279"/>
                    <a:pt x="311806" y="1255895"/>
                    <a:pt x="317762" y="1256075"/>
                  </a:cubicBezTo>
                  <a:cubicBezTo>
                    <a:pt x="323666" y="1256397"/>
                    <a:pt x="329571" y="1256624"/>
                    <a:pt x="335465" y="1256492"/>
                  </a:cubicBezTo>
                  <a:cubicBezTo>
                    <a:pt x="341380" y="1256530"/>
                    <a:pt x="347290" y="1256369"/>
                    <a:pt x="353174" y="1255942"/>
                  </a:cubicBezTo>
                  <a:cubicBezTo>
                    <a:pt x="376793" y="1254645"/>
                    <a:pt x="400261" y="1250553"/>
                    <a:pt x="423035" y="1243941"/>
                  </a:cubicBezTo>
                  <a:cubicBezTo>
                    <a:pt x="445824" y="1237405"/>
                    <a:pt x="468015" y="1228539"/>
                    <a:pt x="489233" y="1217560"/>
                  </a:cubicBezTo>
                  <a:cubicBezTo>
                    <a:pt x="510476" y="1206582"/>
                    <a:pt x="530421" y="1193008"/>
                    <a:pt x="549186" y="1177814"/>
                  </a:cubicBezTo>
                  <a:cubicBezTo>
                    <a:pt x="586334" y="1146896"/>
                    <a:pt x="616899" y="1107567"/>
                    <a:pt x="639569" y="1063890"/>
                  </a:cubicBezTo>
                  <a:cubicBezTo>
                    <a:pt x="642493" y="1058472"/>
                    <a:pt x="645150" y="1052911"/>
                    <a:pt x="647655" y="1047275"/>
                  </a:cubicBezTo>
                  <a:cubicBezTo>
                    <a:pt x="650265" y="1041687"/>
                    <a:pt x="652618" y="1035994"/>
                    <a:pt x="654809" y="1030216"/>
                  </a:cubicBezTo>
                  <a:cubicBezTo>
                    <a:pt x="659476" y="1018801"/>
                    <a:pt x="663257" y="1006999"/>
                    <a:pt x="666391" y="995073"/>
                  </a:cubicBezTo>
                  <a:cubicBezTo>
                    <a:pt x="672849" y="971260"/>
                    <a:pt x="676878" y="946930"/>
                    <a:pt x="679574" y="922646"/>
                  </a:cubicBezTo>
                  <a:cubicBezTo>
                    <a:pt x="680517" y="910473"/>
                    <a:pt x="681745" y="898332"/>
                    <a:pt x="682088" y="886180"/>
                  </a:cubicBezTo>
                  <a:lnTo>
                    <a:pt x="682688" y="870376"/>
                  </a:lnTo>
                  <a:lnTo>
                    <a:pt x="683431" y="855657"/>
                  </a:lnTo>
                  <a:lnTo>
                    <a:pt x="686184" y="796807"/>
                  </a:lnTo>
                  <a:lnTo>
                    <a:pt x="688803" y="679107"/>
                  </a:lnTo>
                  <a:lnTo>
                    <a:pt x="693813" y="443697"/>
                  </a:lnTo>
                  <a:lnTo>
                    <a:pt x="696233" y="325998"/>
                  </a:lnTo>
                  <a:lnTo>
                    <a:pt x="696480" y="311285"/>
                  </a:lnTo>
                  <a:lnTo>
                    <a:pt x="696557" y="307765"/>
                  </a:lnTo>
                  <a:lnTo>
                    <a:pt x="696699" y="305304"/>
                  </a:lnTo>
                  <a:lnTo>
                    <a:pt x="696947" y="300377"/>
                  </a:lnTo>
                  <a:cubicBezTo>
                    <a:pt x="697366" y="293829"/>
                    <a:pt x="698119" y="287341"/>
                    <a:pt x="699157" y="280931"/>
                  </a:cubicBezTo>
                  <a:cubicBezTo>
                    <a:pt x="701329" y="268133"/>
                    <a:pt x="704300" y="255536"/>
                    <a:pt x="708749" y="243443"/>
                  </a:cubicBezTo>
                  <a:cubicBezTo>
                    <a:pt x="717578" y="219233"/>
                    <a:pt x="731456" y="197068"/>
                    <a:pt x="748535" y="177919"/>
                  </a:cubicBezTo>
                  <a:cubicBezTo>
                    <a:pt x="765784" y="158886"/>
                    <a:pt x="786863" y="143473"/>
                    <a:pt x="810018" y="133105"/>
                  </a:cubicBezTo>
                  <a:cubicBezTo>
                    <a:pt x="833212" y="122763"/>
                    <a:pt x="858386" y="117518"/>
                    <a:pt x="884104" y="117471"/>
                  </a:cubicBezTo>
                  <a:cubicBezTo>
                    <a:pt x="909793" y="117042"/>
                    <a:pt x="935244" y="122038"/>
                    <a:pt x="958951" y="132243"/>
                  </a:cubicBezTo>
                  <a:cubicBezTo>
                    <a:pt x="982630" y="142420"/>
                    <a:pt x="1004528" y="157791"/>
                    <a:pt x="1022597" y="177183"/>
                  </a:cubicBezTo>
                  <a:cubicBezTo>
                    <a:pt x="1040533" y="196676"/>
                    <a:pt x="1055059" y="219694"/>
                    <a:pt x="1064326" y="245014"/>
                  </a:cubicBezTo>
                  <a:cubicBezTo>
                    <a:pt x="1073651" y="270250"/>
                    <a:pt x="1077842" y="297883"/>
                    <a:pt x="1076490" y="325602"/>
                  </a:cubicBezTo>
                  <a:cubicBezTo>
                    <a:pt x="1075261" y="353171"/>
                    <a:pt x="1068584" y="380492"/>
                    <a:pt x="1056506" y="405633"/>
                  </a:cubicBezTo>
                  <a:cubicBezTo>
                    <a:pt x="1044352" y="430645"/>
                    <a:pt x="1027207" y="453712"/>
                    <a:pt x="1005710" y="471775"/>
                  </a:cubicBezTo>
                  <a:cubicBezTo>
                    <a:pt x="984288" y="489866"/>
                    <a:pt x="959209" y="503468"/>
                    <a:pt x="932348" y="511175"/>
                  </a:cubicBezTo>
                  <a:cubicBezTo>
                    <a:pt x="918946" y="515149"/>
                    <a:pt x="905106" y="517849"/>
                    <a:pt x="890990" y="519008"/>
                  </a:cubicBezTo>
                  <a:lnTo>
                    <a:pt x="885685" y="519341"/>
                  </a:lnTo>
                  <a:cubicBezTo>
                    <a:pt x="883752" y="519441"/>
                    <a:pt x="882542" y="519633"/>
                    <a:pt x="879856" y="519664"/>
                  </a:cubicBezTo>
                  <a:lnTo>
                    <a:pt x="865540" y="520061"/>
                  </a:lnTo>
                  <a:lnTo>
                    <a:pt x="836888" y="520844"/>
                  </a:lnTo>
                  <a:lnTo>
                    <a:pt x="730189" y="523771"/>
                  </a:lnTo>
                  <a:lnTo>
                    <a:pt x="728218" y="616204"/>
                  </a:lnTo>
                  <a:lnTo>
                    <a:pt x="836888" y="617675"/>
                  </a:lnTo>
                  <a:lnTo>
                    <a:pt x="865540" y="618061"/>
                  </a:lnTo>
                  <a:lnTo>
                    <a:pt x="879856" y="618257"/>
                  </a:lnTo>
                  <a:lnTo>
                    <a:pt x="895201" y="618114"/>
                  </a:lnTo>
                  <a:cubicBezTo>
                    <a:pt x="915889" y="617468"/>
                    <a:pt x="936558" y="614615"/>
                    <a:pt x="956761" y="609661"/>
                  </a:cubicBezTo>
                  <a:cubicBezTo>
                    <a:pt x="997261" y="599960"/>
                    <a:pt x="1035828" y="581224"/>
                    <a:pt x="1068946" y="555083"/>
                  </a:cubicBezTo>
                  <a:cubicBezTo>
                    <a:pt x="1102217" y="529085"/>
                    <a:pt x="1129458" y="495275"/>
                    <a:pt x="1149442" y="457649"/>
                  </a:cubicBezTo>
                  <a:cubicBezTo>
                    <a:pt x="1189523" y="382053"/>
                    <a:pt x="1196829" y="289685"/>
                    <a:pt x="1169730" y="208605"/>
                  </a:cubicBezTo>
                </a:path>
              </a:pathLst>
            </a:custGeom>
            <a:solidFill>
              <a:srgbClr val="FD5F07"/>
            </a:solidFill>
            <a:ln w="952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8B090ACA-C732-164E-B35C-3B0CC7E4CCAD}"/>
                </a:ext>
              </a:extLst>
            </p:cNvPr>
            <p:cNvSpPr/>
            <p:nvPr/>
          </p:nvSpPr>
          <p:spPr>
            <a:xfrm>
              <a:off x="3217078" y="2044492"/>
              <a:ext cx="1857509" cy="311376"/>
            </a:xfrm>
            <a:custGeom>
              <a:avLst/>
              <a:gdLst>
                <a:gd name="connsiteX0" fmla="*/ 810565 w 1857509"/>
                <a:gd name="connsiteY0" fmla="*/ 305863 h 311376"/>
                <a:gd name="connsiteX1" fmla="*/ 872975 w 1857509"/>
                <a:gd name="connsiteY1" fmla="*/ 305863 h 311376"/>
                <a:gd name="connsiteX2" fmla="*/ 872975 w 1857509"/>
                <a:gd name="connsiteY2" fmla="*/ 96590 h 311376"/>
                <a:gd name="connsiteX3" fmla="*/ 810565 w 1857509"/>
                <a:gd name="connsiteY3" fmla="*/ 96590 h 311376"/>
                <a:gd name="connsiteX4" fmla="*/ 810565 w 1857509"/>
                <a:gd name="connsiteY4" fmla="*/ 305863 h 311376"/>
                <a:gd name="connsiteX5" fmla="*/ 841770 w 1857509"/>
                <a:gd name="connsiteY5" fmla="*/ 72019 h 311376"/>
                <a:gd name="connsiteX6" fmla="*/ 805437 w 1857509"/>
                <a:gd name="connsiteY6" fmla="*/ 36005 h 311376"/>
                <a:gd name="connsiteX7" fmla="*/ 841770 w 1857509"/>
                <a:gd name="connsiteY7" fmla="*/ 0 h 311376"/>
                <a:gd name="connsiteX8" fmla="*/ 878102 w 1857509"/>
                <a:gd name="connsiteY8" fmla="*/ 36005 h 311376"/>
                <a:gd name="connsiteX9" fmla="*/ 841770 w 1857509"/>
                <a:gd name="connsiteY9" fmla="*/ 72019 h 311376"/>
                <a:gd name="connsiteX10" fmla="*/ 103016 w 1857509"/>
                <a:gd name="connsiteY10" fmla="*/ 144463 h 311376"/>
                <a:gd name="connsiteX11" fmla="*/ 64121 w 1857509"/>
                <a:gd name="connsiteY11" fmla="*/ 144463 h 311376"/>
                <a:gd name="connsiteX12" fmla="*/ 64121 w 1857509"/>
                <a:gd name="connsiteY12" fmla="*/ 66515 h 311376"/>
                <a:gd name="connsiteX13" fmla="*/ 103016 w 1857509"/>
                <a:gd name="connsiteY13" fmla="*/ 66515 h 311376"/>
                <a:gd name="connsiteX14" fmla="*/ 147049 w 1857509"/>
                <a:gd name="connsiteY14" fmla="*/ 105484 h 311376"/>
                <a:gd name="connsiteX15" fmla="*/ 103016 w 1857509"/>
                <a:gd name="connsiteY15" fmla="*/ 144463 h 311376"/>
                <a:gd name="connsiteX16" fmla="*/ 211595 w 1857509"/>
                <a:gd name="connsiteY16" fmla="*/ 105058 h 311376"/>
                <a:gd name="connsiteX17" fmla="*/ 101740 w 1857509"/>
                <a:gd name="connsiteY17" fmla="*/ 9321 h 311376"/>
                <a:gd name="connsiteX18" fmla="*/ 0 w 1857509"/>
                <a:gd name="connsiteY18" fmla="*/ 9321 h 311376"/>
                <a:gd name="connsiteX19" fmla="*/ 0 w 1857509"/>
                <a:gd name="connsiteY19" fmla="*/ 305863 h 311376"/>
                <a:gd name="connsiteX20" fmla="*/ 64121 w 1857509"/>
                <a:gd name="connsiteY20" fmla="*/ 305863 h 311376"/>
                <a:gd name="connsiteX21" fmla="*/ 64121 w 1857509"/>
                <a:gd name="connsiteY21" fmla="*/ 200805 h 311376"/>
                <a:gd name="connsiteX22" fmla="*/ 101740 w 1857509"/>
                <a:gd name="connsiteY22" fmla="*/ 200805 h 311376"/>
                <a:gd name="connsiteX23" fmla="*/ 211595 w 1857509"/>
                <a:gd name="connsiteY23" fmla="*/ 105058 h 311376"/>
                <a:gd name="connsiteX24" fmla="*/ 327867 w 1857509"/>
                <a:gd name="connsiteY24" fmla="*/ 139377 h 311376"/>
                <a:gd name="connsiteX25" fmla="*/ 374887 w 1857509"/>
                <a:gd name="connsiteY25" fmla="*/ 177929 h 311376"/>
                <a:gd name="connsiteX26" fmla="*/ 280419 w 1857509"/>
                <a:gd name="connsiteY26" fmla="*/ 177929 h 311376"/>
                <a:gd name="connsiteX27" fmla="*/ 327867 w 1857509"/>
                <a:gd name="connsiteY27" fmla="*/ 139377 h 311376"/>
                <a:gd name="connsiteX28" fmla="*/ 330860 w 1857509"/>
                <a:gd name="connsiteY28" fmla="*/ 311376 h 311376"/>
                <a:gd name="connsiteX29" fmla="*/ 428749 w 1857509"/>
                <a:gd name="connsiteY29" fmla="*/ 255877 h 311376"/>
                <a:gd name="connsiteX30" fmla="*/ 376169 w 1857509"/>
                <a:gd name="connsiteY30" fmla="*/ 235114 h 311376"/>
                <a:gd name="connsiteX31" fmla="*/ 330860 w 1857509"/>
                <a:gd name="connsiteY31" fmla="*/ 260538 h 311376"/>
                <a:gd name="connsiteX32" fmla="*/ 279990 w 1857509"/>
                <a:gd name="connsiteY32" fmla="*/ 218168 h 311376"/>
                <a:gd name="connsiteX33" fmla="*/ 435158 w 1857509"/>
                <a:gd name="connsiteY33" fmla="*/ 218168 h 311376"/>
                <a:gd name="connsiteX34" fmla="*/ 436016 w 1857509"/>
                <a:gd name="connsiteY34" fmla="*/ 202927 h 311376"/>
                <a:gd name="connsiteX35" fmla="*/ 328296 w 1857509"/>
                <a:gd name="connsiteY35" fmla="*/ 91077 h 311376"/>
                <a:gd name="connsiteX36" fmla="*/ 218866 w 1857509"/>
                <a:gd name="connsiteY36" fmla="*/ 201231 h 311376"/>
                <a:gd name="connsiteX37" fmla="*/ 330860 w 1857509"/>
                <a:gd name="connsiteY37" fmla="*/ 311376 h 311376"/>
                <a:gd name="connsiteX38" fmla="*/ 599267 w 1857509"/>
                <a:gd name="connsiteY38" fmla="*/ 156749 h 311376"/>
                <a:gd name="connsiteX39" fmla="*/ 583447 w 1857509"/>
                <a:gd name="connsiteY39" fmla="*/ 154210 h 311376"/>
                <a:gd name="connsiteX40" fmla="*/ 528309 w 1857509"/>
                <a:gd name="connsiteY40" fmla="*/ 220716 h 311376"/>
                <a:gd name="connsiteX41" fmla="*/ 528309 w 1857509"/>
                <a:gd name="connsiteY41" fmla="*/ 305863 h 311376"/>
                <a:gd name="connsiteX42" fmla="*/ 466326 w 1857509"/>
                <a:gd name="connsiteY42" fmla="*/ 305863 h 311376"/>
                <a:gd name="connsiteX43" fmla="*/ 466326 w 1857509"/>
                <a:gd name="connsiteY43" fmla="*/ 96590 h 311376"/>
                <a:gd name="connsiteX44" fmla="*/ 527879 w 1857509"/>
                <a:gd name="connsiteY44" fmla="*/ 96590 h 311376"/>
                <a:gd name="connsiteX45" fmla="*/ 527879 w 1857509"/>
                <a:gd name="connsiteY45" fmla="*/ 130908 h 311376"/>
                <a:gd name="connsiteX46" fmla="*/ 588579 w 1857509"/>
                <a:gd name="connsiteY46" fmla="*/ 91929 h 311376"/>
                <a:gd name="connsiteX47" fmla="*/ 599267 w 1857509"/>
                <a:gd name="connsiteY47" fmla="*/ 93199 h 311376"/>
                <a:gd name="connsiteX48" fmla="*/ 599267 w 1857509"/>
                <a:gd name="connsiteY48" fmla="*/ 156749 h 311376"/>
                <a:gd name="connsiteX49" fmla="*/ 693952 w 1857509"/>
                <a:gd name="connsiteY49" fmla="*/ 171147 h 311376"/>
                <a:gd name="connsiteX50" fmla="*/ 676427 w 1857509"/>
                <a:gd name="connsiteY50" fmla="*/ 155053 h 311376"/>
                <a:gd name="connsiteX51" fmla="*/ 696087 w 1857509"/>
                <a:gd name="connsiteY51" fmla="*/ 140646 h 311376"/>
                <a:gd name="connsiteX52" fmla="*/ 729432 w 1857509"/>
                <a:gd name="connsiteY52" fmla="*/ 166487 h 311376"/>
                <a:gd name="connsiteX53" fmla="*/ 780296 w 1857509"/>
                <a:gd name="connsiteY53" fmla="*/ 139803 h 311376"/>
                <a:gd name="connsiteX54" fmla="*/ 696516 w 1857509"/>
                <a:gd name="connsiteY54" fmla="*/ 91086 h 311376"/>
                <a:gd name="connsiteX55" fmla="*/ 614869 w 1857509"/>
                <a:gd name="connsiteY55" fmla="*/ 158861 h 311376"/>
                <a:gd name="connsiteX56" fmla="*/ 675145 w 1857509"/>
                <a:gd name="connsiteY56" fmla="*/ 223254 h 311376"/>
                <a:gd name="connsiteX57" fmla="*/ 699937 w 1857509"/>
                <a:gd name="connsiteY57" fmla="*/ 229184 h 311376"/>
                <a:gd name="connsiteX58" fmla="*/ 719173 w 1857509"/>
                <a:gd name="connsiteY58" fmla="*/ 244861 h 311376"/>
                <a:gd name="connsiteX59" fmla="*/ 696945 w 1857509"/>
                <a:gd name="connsiteY59" fmla="*/ 260955 h 311376"/>
                <a:gd name="connsiteX60" fmla="*/ 657615 w 1857509"/>
                <a:gd name="connsiteY60" fmla="*/ 232575 h 311376"/>
                <a:gd name="connsiteX61" fmla="*/ 607174 w 1857509"/>
                <a:gd name="connsiteY61" fmla="*/ 260112 h 311376"/>
                <a:gd name="connsiteX62" fmla="*/ 696516 w 1857509"/>
                <a:gd name="connsiteY62" fmla="*/ 311376 h 311376"/>
                <a:gd name="connsiteX63" fmla="*/ 781578 w 1857509"/>
                <a:gd name="connsiteY63" fmla="*/ 239784 h 311376"/>
                <a:gd name="connsiteX64" fmla="*/ 720454 w 1857509"/>
                <a:gd name="connsiteY64" fmla="*/ 177929 h 311376"/>
                <a:gd name="connsiteX65" fmla="*/ 693952 w 1857509"/>
                <a:gd name="connsiteY65" fmla="*/ 171147 h 311376"/>
                <a:gd name="connsiteX66" fmla="*/ 984924 w 1857509"/>
                <a:gd name="connsiteY66" fmla="*/ 171147 h 311376"/>
                <a:gd name="connsiteX67" fmla="*/ 967398 w 1857509"/>
                <a:gd name="connsiteY67" fmla="*/ 155053 h 311376"/>
                <a:gd name="connsiteX68" fmla="*/ 987057 w 1857509"/>
                <a:gd name="connsiteY68" fmla="*/ 140646 h 311376"/>
                <a:gd name="connsiteX69" fmla="*/ 1020404 w 1857509"/>
                <a:gd name="connsiteY69" fmla="*/ 166487 h 311376"/>
                <a:gd name="connsiteX70" fmla="*/ 1071268 w 1857509"/>
                <a:gd name="connsiteY70" fmla="*/ 139803 h 311376"/>
                <a:gd name="connsiteX71" fmla="*/ 987486 w 1857509"/>
                <a:gd name="connsiteY71" fmla="*/ 91086 h 311376"/>
                <a:gd name="connsiteX72" fmla="*/ 905840 w 1857509"/>
                <a:gd name="connsiteY72" fmla="*/ 158861 h 311376"/>
                <a:gd name="connsiteX73" fmla="*/ 966112 w 1857509"/>
                <a:gd name="connsiteY73" fmla="*/ 223254 h 311376"/>
                <a:gd name="connsiteX74" fmla="*/ 990905 w 1857509"/>
                <a:gd name="connsiteY74" fmla="*/ 229184 h 311376"/>
                <a:gd name="connsiteX75" fmla="*/ 1010146 w 1857509"/>
                <a:gd name="connsiteY75" fmla="*/ 244861 h 311376"/>
                <a:gd name="connsiteX76" fmla="*/ 987915 w 1857509"/>
                <a:gd name="connsiteY76" fmla="*/ 260955 h 311376"/>
                <a:gd name="connsiteX77" fmla="*/ 948591 w 1857509"/>
                <a:gd name="connsiteY77" fmla="*/ 232575 h 311376"/>
                <a:gd name="connsiteX78" fmla="*/ 898149 w 1857509"/>
                <a:gd name="connsiteY78" fmla="*/ 260112 h 311376"/>
                <a:gd name="connsiteX79" fmla="*/ 987486 w 1857509"/>
                <a:gd name="connsiteY79" fmla="*/ 311376 h 311376"/>
                <a:gd name="connsiteX80" fmla="*/ 1072554 w 1857509"/>
                <a:gd name="connsiteY80" fmla="*/ 239784 h 311376"/>
                <a:gd name="connsiteX81" fmla="*/ 1011422 w 1857509"/>
                <a:gd name="connsiteY81" fmla="*/ 177929 h 311376"/>
                <a:gd name="connsiteX82" fmla="*/ 984924 w 1857509"/>
                <a:gd name="connsiteY82" fmla="*/ 171147 h 311376"/>
                <a:gd name="connsiteX83" fmla="*/ 1176300 w 1857509"/>
                <a:gd name="connsiteY83" fmla="*/ 35162 h 311376"/>
                <a:gd name="connsiteX84" fmla="*/ 1176300 w 1857509"/>
                <a:gd name="connsiteY84" fmla="*/ 96590 h 311376"/>
                <a:gd name="connsiteX85" fmla="*/ 1229735 w 1857509"/>
                <a:gd name="connsiteY85" fmla="*/ 96590 h 311376"/>
                <a:gd name="connsiteX86" fmla="*/ 1229735 w 1857509"/>
                <a:gd name="connsiteY86" fmla="*/ 147428 h 311376"/>
                <a:gd name="connsiteX87" fmla="*/ 1176300 w 1857509"/>
                <a:gd name="connsiteY87" fmla="*/ 147428 h 311376"/>
                <a:gd name="connsiteX88" fmla="*/ 1176300 w 1857509"/>
                <a:gd name="connsiteY88" fmla="*/ 224107 h 311376"/>
                <a:gd name="connsiteX89" fmla="*/ 1206656 w 1857509"/>
                <a:gd name="connsiteY89" fmla="*/ 255451 h 311376"/>
                <a:gd name="connsiteX90" fmla="*/ 1229735 w 1857509"/>
                <a:gd name="connsiteY90" fmla="*/ 249095 h 311376"/>
                <a:gd name="connsiteX91" fmla="*/ 1229735 w 1857509"/>
                <a:gd name="connsiteY91" fmla="*/ 302482 h 311376"/>
                <a:gd name="connsiteX92" fmla="*/ 1186139 w 1857509"/>
                <a:gd name="connsiteY92" fmla="*/ 310950 h 311376"/>
                <a:gd name="connsiteX93" fmla="*/ 1114321 w 1857509"/>
                <a:gd name="connsiteY93" fmla="*/ 237236 h 311376"/>
                <a:gd name="connsiteX94" fmla="*/ 1114321 w 1857509"/>
                <a:gd name="connsiteY94" fmla="*/ 147428 h 311376"/>
                <a:gd name="connsiteX95" fmla="*/ 1084393 w 1857509"/>
                <a:gd name="connsiteY95" fmla="*/ 147428 h 311376"/>
                <a:gd name="connsiteX96" fmla="*/ 1084393 w 1857509"/>
                <a:gd name="connsiteY96" fmla="*/ 96590 h 311376"/>
                <a:gd name="connsiteX97" fmla="*/ 1114321 w 1857509"/>
                <a:gd name="connsiteY97" fmla="*/ 96590 h 311376"/>
                <a:gd name="connsiteX98" fmla="*/ 1114321 w 1857509"/>
                <a:gd name="connsiteY98" fmla="*/ 35162 h 311376"/>
                <a:gd name="connsiteX99" fmla="*/ 1176300 w 1857509"/>
                <a:gd name="connsiteY99" fmla="*/ 35162 h 311376"/>
                <a:gd name="connsiteX100" fmla="*/ 1352551 w 1857509"/>
                <a:gd name="connsiteY100" fmla="*/ 139377 h 311376"/>
                <a:gd name="connsiteX101" fmla="*/ 1399566 w 1857509"/>
                <a:gd name="connsiteY101" fmla="*/ 177929 h 311376"/>
                <a:gd name="connsiteX102" fmla="*/ 1305097 w 1857509"/>
                <a:gd name="connsiteY102" fmla="*/ 177929 h 311376"/>
                <a:gd name="connsiteX103" fmla="*/ 1352551 w 1857509"/>
                <a:gd name="connsiteY103" fmla="*/ 139377 h 311376"/>
                <a:gd name="connsiteX104" fmla="*/ 1355541 w 1857509"/>
                <a:gd name="connsiteY104" fmla="*/ 311376 h 311376"/>
                <a:gd name="connsiteX105" fmla="*/ 1453430 w 1857509"/>
                <a:gd name="connsiteY105" fmla="*/ 255877 h 311376"/>
                <a:gd name="connsiteX106" fmla="*/ 1400852 w 1857509"/>
                <a:gd name="connsiteY106" fmla="*/ 235114 h 311376"/>
                <a:gd name="connsiteX107" fmla="*/ 1355541 w 1857509"/>
                <a:gd name="connsiteY107" fmla="*/ 260538 h 311376"/>
                <a:gd name="connsiteX108" fmla="*/ 1304669 w 1857509"/>
                <a:gd name="connsiteY108" fmla="*/ 218168 h 311376"/>
                <a:gd name="connsiteX109" fmla="*/ 1459840 w 1857509"/>
                <a:gd name="connsiteY109" fmla="*/ 218168 h 311376"/>
                <a:gd name="connsiteX110" fmla="*/ 1460688 w 1857509"/>
                <a:gd name="connsiteY110" fmla="*/ 202927 h 311376"/>
                <a:gd name="connsiteX111" fmla="*/ 1352979 w 1857509"/>
                <a:gd name="connsiteY111" fmla="*/ 91077 h 311376"/>
                <a:gd name="connsiteX112" fmla="*/ 1243547 w 1857509"/>
                <a:gd name="connsiteY112" fmla="*/ 201231 h 311376"/>
                <a:gd name="connsiteX113" fmla="*/ 1355541 w 1857509"/>
                <a:gd name="connsiteY113" fmla="*/ 311376 h 311376"/>
                <a:gd name="connsiteX114" fmla="*/ 1553414 w 1857509"/>
                <a:gd name="connsiteY114" fmla="*/ 305863 h 311376"/>
                <a:gd name="connsiteX115" fmla="*/ 1491006 w 1857509"/>
                <a:gd name="connsiteY115" fmla="*/ 305863 h 311376"/>
                <a:gd name="connsiteX116" fmla="*/ 1491006 w 1857509"/>
                <a:gd name="connsiteY116" fmla="*/ 96590 h 311376"/>
                <a:gd name="connsiteX117" fmla="*/ 1553414 w 1857509"/>
                <a:gd name="connsiteY117" fmla="*/ 96590 h 311376"/>
                <a:gd name="connsiteX118" fmla="*/ 1553414 w 1857509"/>
                <a:gd name="connsiteY118" fmla="*/ 123283 h 311376"/>
                <a:gd name="connsiteX119" fmla="*/ 1615822 w 1857509"/>
                <a:gd name="connsiteY119" fmla="*/ 91086 h 311376"/>
                <a:gd name="connsiteX120" fmla="*/ 1693631 w 1857509"/>
                <a:gd name="connsiteY120" fmla="*/ 176660 h 311376"/>
                <a:gd name="connsiteX121" fmla="*/ 1693631 w 1857509"/>
                <a:gd name="connsiteY121" fmla="*/ 305863 h 311376"/>
                <a:gd name="connsiteX122" fmla="*/ 1631214 w 1857509"/>
                <a:gd name="connsiteY122" fmla="*/ 305863 h 311376"/>
                <a:gd name="connsiteX123" fmla="*/ 1631214 w 1857509"/>
                <a:gd name="connsiteY123" fmla="*/ 191058 h 311376"/>
                <a:gd name="connsiteX124" fmla="*/ 1593171 w 1857509"/>
                <a:gd name="connsiteY124" fmla="*/ 147845 h 311376"/>
                <a:gd name="connsiteX125" fmla="*/ 1553414 w 1857509"/>
                <a:gd name="connsiteY125" fmla="*/ 194875 h 311376"/>
                <a:gd name="connsiteX126" fmla="*/ 1553414 w 1857509"/>
                <a:gd name="connsiteY126" fmla="*/ 305863 h 311376"/>
                <a:gd name="connsiteX127" fmla="*/ 1804083 w 1857509"/>
                <a:gd name="connsiteY127" fmla="*/ 96590 h 311376"/>
                <a:gd name="connsiteX128" fmla="*/ 1804083 w 1857509"/>
                <a:gd name="connsiteY128" fmla="*/ 35162 h 311376"/>
                <a:gd name="connsiteX129" fmla="*/ 1742095 w 1857509"/>
                <a:gd name="connsiteY129" fmla="*/ 35162 h 311376"/>
                <a:gd name="connsiteX130" fmla="*/ 1742095 w 1857509"/>
                <a:gd name="connsiteY130" fmla="*/ 96590 h 311376"/>
                <a:gd name="connsiteX131" fmla="*/ 1712177 w 1857509"/>
                <a:gd name="connsiteY131" fmla="*/ 96590 h 311376"/>
                <a:gd name="connsiteX132" fmla="*/ 1712177 w 1857509"/>
                <a:gd name="connsiteY132" fmla="*/ 147428 h 311376"/>
                <a:gd name="connsiteX133" fmla="*/ 1742095 w 1857509"/>
                <a:gd name="connsiteY133" fmla="*/ 147428 h 311376"/>
                <a:gd name="connsiteX134" fmla="*/ 1742095 w 1857509"/>
                <a:gd name="connsiteY134" fmla="*/ 237236 h 311376"/>
                <a:gd name="connsiteX135" fmla="*/ 1813913 w 1857509"/>
                <a:gd name="connsiteY135" fmla="*/ 310950 h 311376"/>
                <a:gd name="connsiteX136" fmla="*/ 1857509 w 1857509"/>
                <a:gd name="connsiteY136" fmla="*/ 302482 h 311376"/>
                <a:gd name="connsiteX137" fmla="*/ 1857509 w 1857509"/>
                <a:gd name="connsiteY137" fmla="*/ 249095 h 311376"/>
                <a:gd name="connsiteX138" fmla="*/ 1834439 w 1857509"/>
                <a:gd name="connsiteY138" fmla="*/ 255451 h 311376"/>
                <a:gd name="connsiteX139" fmla="*/ 1804083 w 1857509"/>
                <a:gd name="connsiteY139" fmla="*/ 224107 h 311376"/>
                <a:gd name="connsiteX140" fmla="*/ 1804083 w 1857509"/>
                <a:gd name="connsiteY140" fmla="*/ 147428 h 311376"/>
                <a:gd name="connsiteX141" fmla="*/ 1857509 w 1857509"/>
                <a:gd name="connsiteY141" fmla="*/ 147428 h 311376"/>
                <a:gd name="connsiteX142" fmla="*/ 1857509 w 1857509"/>
                <a:gd name="connsiteY142" fmla="*/ 96590 h 311376"/>
                <a:gd name="connsiteX143" fmla="*/ 1804083 w 1857509"/>
                <a:gd name="connsiteY143" fmla="*/ 96590 h 31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857509" h="311376">
                  <a:moveTo>
                    <a:pt x="810565" y="305863"/>
                  </a:moveTo>
                  <a:lnTo>
                    <a:pt x="872975" y="305863"/>
                  </a:lnTo>
                  <a:lnTo>
                    <a:pt x="872975" y="96590"/>
                  </a:lnTo>
                  <a:lnTo>
                    <a:pt x="810565" y="96590"/>
                  </a:lnTo>
                  <a:lnTo>
                    <a:pt x="810565" y="305863"/>
                  </a:lnTo>
                  <a:close/>
                  <a:moveTo>
                    <a:pt x="841770" y="72019"/>
                  </a:moveTo>
                  <a:cubicBezTo>
                    <a:pt x="821677" y="72019"/>
                    <a:pt x="805437" y="55499"/>
                    <a:pt x="805437" y="36005"/>
                  </a:cubicBezTo>
                  <a:cubicBezTo>
                    <a:pt x="805437" y="16520"/>
                    <a:pt x="821677" y="0"/>
                    <a:pt x="841770" y="0"/>
                  </a:cubicBezTo>
                  <a:cubicBezTo>
                    <a:pt x="861859" y="0"/>
                    <a:pt x="878102" y="16520"/>
                    <a:pt x="878102" y="36005"/>
                  </a:cubicBezTo>
                  <a:cubicBezTo>
                    <a:pt x="878102" y="55499"/>
                    <a:pt x="861859" y="72019"/>
                    <a:pt x="841770" y="72019"/>
                  </a:cubicBezTo>
                  <a:close/>
                  <a:moveTo>
                    <a:pt x="103016" y="144463"/>
                  </a:moveTo>
                  <a:lnTo>
                    <a:pt x="64121" y="144463"/>
                  </a:lnTo>
                  <a:lnTo>
                    <a:pt x="64121" y="66515"/>
                  </a:lnTo>
                  <a:lnTo>
                    <a:pt x="103016" y="66515"/>
                  </a:lnTo>
                  <a:cubicBezTo>
                    <a:pt x="128666" y="66515"/>
                    <a:pt x="147049" y="80923"/>
                    <a:pt x="147049" y="105484"/>
                  </a:cubicBezTo>
                  <a:cubicBezTo>
                    <a:pt x="147049" y="130056"/>
                    <a:pt x="128666" y="144463"/>
                    <a:pt x="103016" y="144463"/>
                  </a:cubicBezTo>
                  <a:close/>
                  <a:moveTo>
                    <a:pt x="211595" y="105058"/>
                  </a:moveTo>
                  <a:cubicBezTo>
                    <a:pt x="211595" y="44056"/>
                    <a:pt x="166714" y="9321"/>
                    <a:pt x="101740" y="9321"/>
                  </a:cubicBezTo>
                  <a:lnTo>
                    <a:pt x="0" y="9321"/>
                  </a:lnTo>
                  <a:lnTo>
                    <a:pt x="0" y="305863"/>
                  </a:lnTo>
                  <a:lnTo>
                    <a:pt x="64121" y="305863"/>
                  </a:lnTo>
                  <a:lnTo>
                    <a:pt x="64121" y="200805"/>
                  </a:lnTo>
                  <a:lnTo>
                    <a:pt x="101740" y="200805"/>
                  </a:lnTo>
                  <a:cubicBezTo>
                    <a:pt x="166714" y="200805"/>
                    <a:pt x="211595" y="165644"/>
                    <a:pt x="211595" y="105058"/>
                  </a:cubicBezTo>
                  <a:close/>
                  <a:moveTo>
                    <a:pt x="327867" y="139377"/>
                  </a:moveTo>
                  <a:cubicBezTo>
                    <a:pt x="353088" y="139377"/>
                    <a:pt x="372324" y="155480"/>
                    <a:pt x="374887" y="177929"/>
                  </a:cubicBezTo>
                  <a:lnTo>
                    <a:pt x="280419" y="177929"/>
                  </a:lnTo>
                  <a:cubicBezTo>
                    <a:pt x="282982" y="158018"/>
                    <a:pt x="303076" y="139377"/>
                    <a:pt x="327867" y="139377"/>
                  </a:cubicBezTo>
                  <a:close/>
                  <a:moveTo>
                    <a:pt x="330860" y="311376"/>
                  </a:moveTo>
                  <a:cubicBezTo>
                    <a:pt x="377027" y="311376"/>
                    <a:pt x="411224" y="290186"/>
                    <a:pt x="428749" y="255877"/>
                  </a:cubicBezTo>
                  <a:lnTo>
                    <a:pt x="376169" y="235114"/>
                  </a:lnTo>
                  <a:cubicBezTo>
                    <a:pt x="366339" y="250791"/>
                    <a:pt x="353941" y="260538"/>
                    <a:pt x="330860" y="260538"/>
                  </a:cubicBezTo>
                  <a:cubicBezTo>
                    <a:pt x="304782" y="260538"/>
                    <a:pt x="282129" y="242739"/>
                    <a:pt x="279990" y="218168"/>
                  </a:cubicBezTo>
                  <a:lnTo>
                    <a:pt x="435158" y="218168"/>
                  </a:lnTo>
                  <a:cubicBezTo>
                    <a:pt x="435587" y="215629"/>
                    <a:pt x="436016" y="210126"/>
                    <a:pt x="436016" y="202927"/>
                  </a:cubicBezTo>
                  <a:cubicBezTo>
                    <a:pt x="436016" y="137264"/>
                    <a:pt x="391989" y="91077"/>
                    <a:pt x="328296" y="91077"/>
                  </a:cubicBezTo>
                  <a:cubicBezTo>
                    <a:pt x="265886" y="91077"/>
                    <a:pt x="218866" y="138107"/>
                    <a:pt x="218866" y="201231"/>
                  </a:cubicBezTo>
                  <a:cubicBezTo>
                    <a:pt x="218866" y="266041"/>
                    <a:pt x="265028" y="311376"/>
                    <a:pt x="330860" y="311376"/>
                  </a:cubicBezTo>
                  <a:close/>
                  <a:moveTo>
                    <a:pt x="599267" y="156749"/>
                  </a:moveTo>
                  <a:cubicBezTo>
                    <a:pt x="595846" y="155053"/>
                    <a:pt x="589861" y="154210"/>
                    <a:pt x="583447" y="154210"/>
                  </a:cubicBezTo>
                  <a:cubicBezTo>
                    <a:pt x="548825" y="154210"/>
                    <a:pt x="528309" y="179625"/>
                    <a:pt x="528309" y="220716"/>
                  </a:cubicBezTo>
                  <a:lnTo>
                    <a:pt x="528309" y="305863"/>
                  </a:lnTo>
                  <a:lnTo>
                    <a:pt x="466326" y="305863"/>
                  </a:lnTo>
                  <a:lnTo>
                    <a:pt x="466326" y="96590"/>
                  </a:lnTo>
                  <a:lnTo>
                    <a:pt x="527879" y="96590"/>
                  </a:lnTo>
                  <a:lnTo>
                    <a:pt x="527879" y="130908"/>
                  </a:lnTo>
                  <a:cubicBezTo>
                    <a:pt x="538996" y="106754"/>
                    <a:pt x="561219" y="91929"/>
                    <a:pt x="588579" y="91929"/>
                  </a:cubicBezTo>
                  <a:cubicBezTo>
                    <a:pt x="593282" y="91929"/>
                    <a:pt x="597985" y="92773"/>
                    <a:pt x="599267" y="93199"/>
                  </a:cubicBezTo>
                  <a:lnTo>
                    <a:pt x="599267" y="156749"/>
                  </a:lnTo>
                  <a:close/>
                  <a:moveTo>
                    <a:pt x="693952" y="171147"/>
                  </a:moveTo>
                  <a:cubicBezTo>
                    <a:pt x="682412" y="168182"/>
                    <a:pt x="676427" y="162679"/>
                    <a:pt x="676427" y="155053"/>
                  </a:cubicBezTo>
                  <a:cubicBezTo>
                    <a:pt x="676427" y="146576"/>
                    <a:pt x="684546" y="140646"/>
                    <a:pt x="696087" y="140646"/>
                  </a:cubicBezTo>
                  <a:cubicBezTo>
                    <a:pt x="708909" y="140646"/>
                    <a:pt x="723018" y="150810"/>
                    <a:pt x="729432" y="166487"/>
                  </a:cubicBezTo>
                  <a:lnTo>
                    <a:pt x="780296" y="139803"/>
                  </a:lnTo>
                  <a:cubicBezTo>
                    <a:pt x="767046" y="110562"/>
                    <a:pt x="732853" y="91086"/>
                    <a:pt x="696516" y="91086"/>
                  </a:cubicBezTo>
                  <a:cubicBezTo>
                    <a:pt x="648214" y="91086"/>
                    <a:pt x="614869" y="119039"/>
                    <a:pt x="614869" y="158861"/>
                  </a:cubicBezTo>
                  <a:cubicBezTo>
                    <a:pt x="614869" y="191910"/>
                    <a:pt x="635392" y="213934"/>
                    <a:pt x="675145" y="223254"/>
                  </a:cubicBezTo>
                  <a:lnTo>
                    <a:pt x="699937" y="229184"/>
                  </a:lnTo>
                  <a:cubicBezTo>
                    <a:pt x="712759" y="232149"/>
                    <a:pt x="719173" y="237662"/>
                    <a:pt x="719173" y="244861"/>
                  </a:cubicBezTo>
                  <a:cubicBezTo>
                    <a:pt x="719173" y="255025"/>
                    <a:pt x="710196" y="260955"/>
                    <a:pt x="696945" y="260955"/>
                  </a:cubicBezTo>
                  <a:cubicBezTo>
                    <a:pt x="681130" y="260955"/>
                    <a:pt x="665310" y="249948"/>
                    <a:pt x="657615" y="232575"/>
                  </a:cubicBezTo>
                  <a:lnTo>
                    <a:pt x="607174" y="260112"/>
                  </a:lnTo>
                  <a:cubicBezTo>
                    <a:pt x="621283" y="292308"/>
                    <a:pt x="654622" y="311376"/>
                    <a:pt x="696516" y="311376"/>
                  </a:cubicBezTo>
                  <a:cubicBezTo>
                    <a:pt x="745675" y="311376"/>
                    <a:pt x="781578" y="281718"/>
                    <a:pt x="781578" y="239784"/>
                  </a:cubicBezTo>
                  <a:cubicBezTo>
                    <a:pt x="781578" y="210126"/>
                    <a:pt x="760208" y="188093"/>
                    <a:pt x="720454" y="177929"/>
                  </a:cubicBezTo>
                  <a:lnTo>
                    <a:pt x="693952" y="171147"/>
                  </a:lnTo>
                  <a:close/>
                  <a:moveTo>
                    <a:pt x="984924" y="171147"/>
                  </a:moveTo>
                  <a:cubicBezTo>
                    <a:pt x="973379" y="168182"/>
                    <a:pt x="967398" y="162679"/>
                    <a:pt x="967398" y="155053"/>
                  </a:cubicBezTo>
                  <a:cubicBezTo>
                    <a:pt x="967398" y="146576"/>
                    <a:pt x="975513" y="140646"/>
                    <a:pt x="987057" y="140646"/>
                  </a:cubicBezTo>
                  <a:cubicBezTo>
                    <a:pt x="999887" y="140646"/>
                    <a:pt x="1013994" y="150810"/>
                    <a:pt x="1020404" y="166487"/>
                  </a:cubicBezTo>
                  <a:lnTo>
                    <a:pt x="1071268" y="139803"/>
                  </a:lnTo>
                  <a:cubicBezTo>
                    <a:pt x="1058019" y="110562"/>
                    <a:pt x="1023824" y="91086"/>
                    <a:pt x="987486" y="91086"/>
                  </a:cubicBezTo>
                  <a:cubicBezTo>
                    <a:pt x="939185" y="91086"/>
                    <a:pt x="905840" y="119039"/>
                    <a:pt x="905840" y="158861"/>
                  </a:cubicBezTo>
                  <a:cubicBezTo>
                    <a:pt x="905840" y="191910"/>
                    <a:pt x="926362" y="213934"/>
                    <a:pt x="966112" y="223254"/>
                  </a:cubicBezTo>
                  <a:lnTo>
                    <a:pt x="990905" y="229184"/>
                  </a:lnTo>
                  <a:cubicBezTo>
                    <a:pt x="1003726" y="232149"/>
                    <a:pt x="1010146" y="237662"/>
                    <a:pt x="1010146" y="244861"/>
                  </a:cubicBezTo>
                  <a:cubicBezTo>
                    <a:pt x="1010146" y="255025"/>
                    <a:pt x="1001164" y="260955"/>
                    <a:pt x="987915" y="260955"/>
                  </a:cubicBezTo>
                  <a:cubicBezTo>
                    <a:pt x="972103" y="260955"/>
                    <a:pt x="956282" y="249948"/>
                    <a:pt x="948591" y="232575"/>
                  </a:cubicBezTo>
                  <a:lnTo>
                    <a:pt x="898149" y="260112"/>
                  </a:lnTo>
                  <a:cubicBezTo>
                    <a:pt x="912254" y="292308"/>
                    <a:pt x="945598" y="311376"/>
                    <a:pt x="987486" y="311376"/>
                  </a:cubicBezTo>
                  <a:cubicBezTo>
                    <a:pt x="1036644" y="311376"/>
                    <a:pt x="1072554" y="281718"/>
                    <a:pt x="1072554" y="239784"/>
                  </a:cubicBezTo>
                  <a:cubicBezTo>
                    <a:pt x="1072554" y="210126"/>
                    <a:pt x="1051180" y="188093"/>
                    <a:pt x="1011422" y="177929"/>
                  </a:cubicBezTo>
                  <a:lnTo>
                    <a:pt x="984924" y="171147"/>
                  </a:lnTo>
                  <a:close/>
                  <a:moveTo>
                    <a:pt x="1176300" y="35162"/>
                  </a:moveTo>
                  <a:lnTo>
                    <a:pt x="1176300" y="96590"/>
                  </a:lnTo>
                  <a:lnTo>
                    <a:pt x="1229735" y="96590"/>
                  </a:lnTo>
                  <a:lnTo>
                    <a:pt x="1229735" y="147428"/>
                  </a:lnTo>
                  <a:lnTo>
                    <a:pt x="1176300" y="147428"/>
                  </a:lnTo>
                  <a:lnTo>
                    <a:pt x="1176300" y="224107"/>
                  </a:lnTo>
                  <a:cubicBezTo>
                    <a:pt x="1176300" y="246557"/>
                    <a:pt x="1186139" y="255451"/>
                    <a:pt x="1206656" y="255451"/>
                  </a:cubicBezTo>
                  <a:cubicBezTo>
                    <a:pt x="1214352" y="255451"/>
                    <a:pt x="1222896" y="253339"/>
                    <a:pt x="1229735" y="249095"/>
                  </a:cubicBezTo>
                  <a:lnTo>
                    <a:pt x="1229735" y="302482"/>
                  </a:lnTo>
                  <a:cubicBezTo>
                    <a:pt x="1220334" y="307132"/>
                    <a:pt x="1206228" y="310950"/>
                    <a:pt x="1186139" y="310950"/>
                  </a:cubicBezTo>
                  <a:cubicBezTo>
                    <a:pt x="1141677" y="310950"/>
                    <a:pt x="1114321" y="283840"/>
                    <a:pt x="1114321" y="237236"/>
                  </a:cubicBezTo>
                  <a:lnTo>
                    <a:pt x="1114321" y="147428"/>
                  </a:lnTo>
                  <a:lnTo>
                    <a:pt x="1084393" y="147428"/>
                  </a:lnTo>
                  <a:lnTo>
                    <a:pt x="1084393" y="96590"/>
                  </a:lnTo>
                  <a:lnTo>
                    <a:pt x="1114321" y="96590"/>
                  </a:lnTo>
                  <a:lnTo>
                    <a:pt x="1114321" y="35162"/>
                  </a:lnTo>
                  <a:lnTo>
                    <a:pt x="1176300" y="35162"/>
                  </a:lnTo>
                  <a:close/>
                  <a:moveTo>
                    <a:pt x="1352551" y="139377"/>
                  </a:moveTo>
                  <a:cubicBezTo>
                    <a:pt x="1377763" y="139377"/>
                    <a:pt x="1397004" y="155480"/>
                    <a:pt x="1399566" y="177929"/>
                  </a:cubicBezTo>
                  <a:lnTo>
                    <a:pt x="1305097" y="177929"/>
                  </a:lnTo>
                  <a:cubicBezTo>
                    <a:pt x="1307659" y="158018"/>
                    <a:pt x="1327757" y="139377"/>
                    <a:pt x="1352551" y="139377"/>
                  </a:cubicBezTo>
                  <a:close/>
                  <a:moveTo>
                    <a:pt x="1355541" y="311376"/>
                  </a:moveTo>
                  <a:cubicBezTo>
                    <a:pt x="1401709" y="311376"/>
                    <a:pt x="1435904" y="290186"/>
                    <a:pt x="1453430" y="255877"/>
                  </a:cubicBezTo>
                  <a:lnTo>
                    <a:pt x="1400852" y="235114"/>
                  </a:lnTo>
                  <a:cubicBezTo>
                    <a:pt x="1391022" y="250791"/>
                    <a:pt x="1378621" y="260538"/>
                    <a:pt x="1355541" y="260538"/>
                  </a:cubicBezTo>
                  <a:cubicBezTo>
                    <a:pt x="1329462" y="260538"/>
                    <a:pt x="1306812" y="242739"/>
                    <a:pt x="1304669" y="218168"/>
                  </a:cubicBezTo>
                  <a:lnTo>
                    <a:pt x="1459840" y="218168"/>
                  </a:lnTo>
                  <a:cubicBezTo>
                    <a:pt x="1460269" y="215629"/>
                    <a:pt x="1460688" y="210126"/>
                    <a:pt x="1460688" y="202927"/>
                  </a:cubicBezTo>
                  <a:cubicBezTo>
                    <a:pt x="1460688" y="137264"/>
                    <a:pt x="1416663" y="91077"/>
                    <a:pt x="1352979" y="91077"/>
                  </a:cubicBezTo>
                  <a:cubicBezTo>
                    <a:pt x="1290562" y="91077"/>
                    <a:pt x="1243547" y="138107"/>
                    <a:pt x="1243547" y="201231"/>
                  </a:cubicBezTo>
                  <a:cubicBezTo>
                    <a:pt x="1243547" y="266041"/>
                    <a:pt x="1289705" y="311376"/>
                    <a:pt x="1355541" y="311376"/>
                  </a:cubicBezTo>
                  <a:close/>
                  <a:moveTo>
                    <a:pt x="1553414" y="305863"/>
                  </a:moveTo>
                  <a:lnTo>
                    <a:pt x="1491006" y="305863"/>
                  </a:lnTo>
                  <a:lnTo>
                    <a:pt x="1491006" y="96590"/>
                  </a:lnTo>
                  <a:lnTo>
                    <a:pt x="1553414" y="96590"/>
                  </a:lnTo>
                  <a:lnTo>
                    <a:pt x="1553414" y="123283"/>
                  </a:lnTo>
                  <a:cubicBezTo>
                    <a:pt x="1566244" y="102946"/>
                    <a:pt x="1587609" y="91086"/>
                    <a:pt x="1615822" y="91086"/>
                  </a:cubicBezTo>
                  <a:cubicBezTo>
                    <a:pt x="1664123" y="91086"/>
                    <a:pt x="1693631" y="123700"/>
                    <a:pt x="1693631" y="176660"/>
                  </a:cubicBezTo>
                  <a:lnTo>
                    <a:pt x="1693631" y="305863"/>
                  </a:lnTo>
                  <a:lnTo>
                    <a:pt x="1631214" y="305863"/>
                  </a:lnTo>
                  <a:lnTo>
                    <a:pt x="1631214" y="191058"/>
                  </a:lnTo>
                  <a:cubicBezTo>
                    <a:pt x="1631214" y="163531"/>
                    <a:pt x="1617536" y="147845"/>
                    <a:pt x="1593171" y="147845"/>
                  </a:cubicBezTo>
                  <a:cubicBezTo>
                    <a:pt x="1569235" y="147845"/>
                    <a:pt x="1553414" y="165644"/>
                    <a:pt x="1553414" y="194875"/>
                  </a:cubicBezTo>
                  <a:lnTo>
                    <a:pt x="1553414" y="305863"/>
                  </a:lnTo>
                  <a:close/>
                  <a:moveTo>
                    <a:pt x="1804083" y="96590"/>
                  </a:moveTo>
                  <a:lnTo>
                    <a:pt x="1804083" y="35162"/>
                  </a:lnTo>
                  <a:lnTo>
                    <a:pt x="1742095" y="35162"/>
                  </a:lnTo>
                  <a:lnTo>
                    <a:pt x="1742095" y="96590"/>
                  </a:lnTo>
                  <a:lnTo>
                    <a:pt x="1712177" y="96590"/>
                  </a:lnTo>
                  <a:lnTo>
                    <a:pt x="1712177" y="147428"/>
                  </a:lnTo>
                  <a:lnTo>
                    <a:pt x="1742095" y="147428"/>
                  </a:lnTo>
                  <a:lnTo>
                    <a:pt x="1742095" y="237236"/>
                  </a:lnTo>
                  <a:cubicBezTo>
                    <a:pt x="1742095" y="283840"/>
                    <a:pt x="1769460" y="310950"/>
                    <a:pt x="1813913" y="310950"/>
                  </a:cubicBezTo>
                  <a:cubicBezTo>
                    <a:pt x="1834001" y="310950"/>
                    <a:pt x="1848108" y="307132"/>
                    <a:pt x="1857509" y="302482"/>
                  </a:cubicBezTo>
                  <a:lnTo>
                    <a:pt x="1857509" y="249095"/>
                  </a:lnTo>
                  <a:cubicBezTo>
                    <a:pt x="1850670" y="253339"/>
                    <a:pt x="1842126" y="255451"/>
                    <a:pt x="1834439" y="255451"/>
                  </a:cubicBezTo>
                  <a:cubicBezTo>
                    <a:pt x="1813913" y="255451"/>
                    <a:pt x="1804083" y="246557"/>
                    <a:pt x="1804083" y="224107"/>
                  </a:cubicBezTo>
                  <a:lnTo>
                    <a:pt x="1804083" y="147428"/>
                  </a:lnTo>
                  <a:lnTo>
                    <a:pt x="1857509" y="147428"/>
                  </a:lnTo>
                  <a:lnTo>
                    <a:pt x="1857509" y="96590"/>
                  </a:lnTo>
                  <a:lnTo>
                    <a:pt x="1804083" y="96590"/>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76065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073150"/>
            <a:ext cx="27360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208557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12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1252800"/>
            <a:ext cx="27360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14" name="Straight Connector 13">
            <a:extLst>
              <a:ext uri="{FF2B5EF4-FFF2-40B4-BE49-F238E27FC236}">
                <a16:creationId xmlns:a16="http://schemas.microsoft.com/office/drawing/2014/main" id="{E0AE41BC-A002-EF46-BADA-8851CD5BCC04}"/>
              </a:ext>
            </a:extLst>
          </p:cNvPr>
          <p:cNvCxnSpPr>
            <a:cxnSpLocks/>
          </p:cNvCxnSpPr>
          <p:nvPr userDrawn="1"/>
        </p:nvCxnSpPr>
        <p:spPr>
          <a:xfrm>
            <a:off x="360985"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95E4A1-CF6C-8549-B7F8-2F6837AA270C}"/>
              </a:ext>
            </a:extLst>
          </p:cNvPr>
          <p:cNvCxnSpPr>
            <a:cxnSpLocks/>
          </p:cNvCxnSpPr>
          <p:nvPr userDrawn="1"/>
        </p:nvCxnSpPr>
        <p:spPr>
          <a:xfrm>
            <a:off x="3271478"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4D6CBF8-AB61-FF46-B3DD-477614F69FCC}"/>
              </a:ext>
            </a:extLst>
          </p:cNvPr>
          <p:cNvCxnSpPr>
            <a:cxnSpLocks/>
          </p:cNvCxnSpPr>
          <p:nvPr userDrawn="1"/>
        </p:nvCxnSpPr>
        <p:spPr>
          <a:xfrm>
            <a:off x="6181971"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884E31-3F24-3545-A4FE-8E176BBB15A0}"/>
              </a:ext>
            </a:extLst>
          </p:cNvPr>
          <p:cNvCxnSpPr>
            <a:cxnSpLocks/>
          </p:cNvCxnSpPr>
          <p:nvPr userDrawn="1"/>
        </p:nvCxnSpPr>
        <p:spPr>
          <a:xfrm>
            <a:off x="9092463" y="1073150"/>
            <a:ext cx="2736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4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2687116"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5014232"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7341348"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
        <p:nvSpPr>
          <p:cNvPr id="18" name="Text Placeholder 4">
            <a:extLst>
              <a:ext uri="{FF2B5EF4-FFF2-40B4-BE49-F238E27FC236}">
                <a16:creationId xmlns:a16="http://schemas.microsoft.com/office/drawing/2014/main" id="{25AFE1BA-B81E-F444-A7FA-24365EB85AE6}"/>
              </a:ext>
            </a:extLst>
          </p:cNvPr>
          <p:cNvSpPr>
            <a:spLocks noGrp="1"/>
          </p:cNvSpPr>
          <p:nvPr>
            <p:ph type="body" sz="quarter" idx="15" hasCustomPrompt="1"/>
          </p:nvPr>
        </p:nvSpPr>
        <p:spPr>
          <a:xfrm>
            <a:off x="9668463" y="1073150"/>
            <a:ext cx="21600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323496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Column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2687116"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50148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73404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sp>
        <p:nvSpPr>
          <p:cNvPr id="18" name="Text Placeholder 4">
            <a:extLst>
              <a:ext uri="{FF2B5EF4-FFF2-40B4-BE49-F238E27FC236}">
                <a16:creationId xmlns:a16="http://schemas.microsoft.com/office/drawing/2014/main" id="{25AFE1BA-B81E-F444-A7FA-24365EB85AE6}"/>
              </a:ext>
            </a:extLst>
          </p:cNvPr>
          <p:cNvSpPr>
            <a:spLocks noGrp="1"/>
          </p:cNvSpPr>
          <p:nvPr>
            <p:ph type="body" sz="quarter" idx="15" hasCustomPrompt="1"/>
          </p:nvPr>
        </p:nvSpPr>
        <p:spPr>
          <a:xfrm>
            <a:off x="9669600" y="1252800"/>
            <a:ext cx="2156400" cy="5058000"/>
          </a:xfrm>
        </p:spPr>
        <p:txBody>
          <a:bodyPr/>
          <a:lstStyle/>
          <a:p>
            <a:r>
              <a:rPr lang="en-US"/>
              <a:t>Lorem Ipsum is simply dummy text of the printing and typesetting industry. </a:t>
            </a:r>
          </a:p>
          <a:p>
            <a:r>
              <a:rPr lang="en-US"/>
              <a:t>Lorem Ipsum has been the industry's standard dummy text ever.</a:t>
            </a:r>
          </a:p>
        </p:txBody>
      </p:sp>
      <p:cxnSp>
        <p:nvCxnSpPr>
          <p:cNvPr id="9" name="Straight Connector 8">
            <a:extLst>
              <a:ext uri="{FF2B5EF4-FFF2-40B4-BE49-F238E27FC236}">
                <a16:creationId xmlns:a16="http://schemas.microsoft.com/office/drawing/2014/main" id="{66C3AACB-F597-CB4F-A8CB-F897B4B10DB6}"/>
              </a:ext>
            </a:extLst>
          </p:cNvPr>
          <p:cNvCxnSpPr>
            <a:cxnSpLocks/>
          </p:cNvCxnSpPr>
          <p:nvPr userDrawn="1"/>
        </p:nvCxnSpPr>
        <p:spPr>
          <a:xfrm>
            <a:off x="360985" y="107315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F89BAD-4602-A649-A93B-D3A91AA02FDB}"/>
              </a:ext>
            </a:extLst>
          </p:cNvPr>
          <p:cNvCxnSpPr>
            <a:cxnSpLocks/>
          </p:cNvCxnSpPr>
          <p:nvPr userDrawn="1"/>
        </p:nvCxnSpPr>
        <p:spPr>
          <a:xfrm>
            <a:off x="26856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D3B8B8-2D48-F943-9A50-1FA4561B1838}"/>
              </a:ext>
            </a:extLst>
          </p:cNvPr>
          <p:cNvCxnSpPr>
            <a:cxnSpLocks/>
          </p:cNvCxnSpPr>
          <p:nvPr userDrawn="1"/>
        </p:nvCxnSpPr>
        <p:spPr>
          <a:xfrm>
            <a:off x="50148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7B3377-E7AD-6F43-A7D4-2054B90F2D3D}"/>
              </a:ext>
            </a:extLst>
          </p:cNvPr>
          <p:cNvCxnSpPr>
            <a:cxnSpLocks/>
          </p:cNvCxnSpPr>
          <p:nvPr userDrawn="1"/>
        </p:nvCxnSpPr>
        <p:spPr>
          <a:xfrm>
            <a:off x="73404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A8AC07-0212-E547-8B1F-2B665947EA27}"/>
              </a:ext>
            </a:extLst>
          </p:cNvPr>
          <p:cNvCxnSpPr>
            <a:cxnSpLocks/>
          </p:cNvCxnSpPr>
          <p:nvPr userDrawn="1"/>
        </p:nvCxnSpPr>
        <p:spPr>
          <a:xfrm>
            <a:off x="9669600" y="1072800"/>
            <a:ext cx="2160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9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Al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49"/>
            <a:ext cx="5648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805F3CF0-6A33-4CB2-9AFE-29AC53AC1CC7}"/>
              </a:ext>
            </a:extLst>
          </p:cNvPr>
          <p:cNvSpPr>
            <a:spLocks noGrp="1"/>
          </p:cNvSpPr>
          <p:nvPr>
            <p:ph type="body" sz="quarter" idx="16"/>
          </p:nvPr>
        </p:nvSpPr>
        <p:spPr>
          <a:xfrm>
            <a:off x="6182360" y="1879200"/>
            <a:ext cx="5648400" cy="442952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Tree>
    <p:extLst>
      <p:ext uri="{BB962C8B-B14F-4D97-AF65-F5344CB8AC3E}">
        <p14:creationId xmlns:p14="http://schemas.microsoft.com/office/powerpoint/2010/main" val="56366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Al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84E64-FC82-A048-A2E4-F1F56FE2003C}"/>
              </a:ext>
            </a:extLst>
          </p:cNvPr>
          <p:cNvSpPr/>
          <p:nvPr userDrawn="1"/>
        </p:nvSpPr>
        <p:spPr>
          <a:xfrm>
            <a:off x="352424" y="1073149"/>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E2005F79-11B2-7348-BA3A-122CB47D2648}"/>
              </a:ext>
            </a:extLst>
          </p:cNvPr>
          <p:cNvSpPr>
            <a:spLocks noGrp="1"/>
          </p:cNvSpPr>
          <p:nvPr>
            <p:ph type="title"/>
          </p:nvPr>
        </p:nvSpPr>
        <p:spPr>
          <a:xfrm>
            <a:off x="359999" y="360000"/>
            <a:ext cx="11453941" cy="360000"/>
          </a:xfrm>
        </p:spPr>
        <p:txBody>
          <a:bodyPr/>
          <a:lstStyle>
            <a:lvl1pPr>
              <a:defRPr lang="en-US"/>
            </a:lvl1p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AB3A5C24-8C28-5648-8B2A-CF4918741A6B}"/>
              </a:ext>
            </a:extLst>
          </p:cNvPr>
          <p:cNvSpPr>
            <a:spLocks noGrp="1"/>
          </p:cNvSpPr>
          <p:nvPr>
            <p:ph type="sldNum" sz="quarter" idx="12"/>
          </p:nvPr>
        </p:nvSpPr>
        <p:spPr/>
        <p:txBody>
          <a:bodyPr/>
          <a:lstStyle>
            <a:lvl1pPr>
              <a:defRPr lang="en-US" smtClean="0"/>
            </a:lvl1pPr>
          </a:lstStyle>
          <a:p>
            <a:fld id="{9A0F7689-66CB-EC4F-9B5C-9C3D3ED1F24F}" type="slidenum">
              <a:rPr lang="en-US" smtClean="0"/>
              <a:pPr/>
              <a:t>‹#›</a:t>
            </a:fld>
            <a:endParaRPr lang="en-US"/>
          </a:p>
        </p:txBody>
      </p:sp>
      <p:sp>
        <p:nvSpPr>
          <p:cNvPr id="9" name="Text Placeholder 4">
            <a:extLst>
              <a:ext uri="{FF2B5EF4-FFF2-40B4-BE49-F238E27FC236}">
                <a16:creationId xmlns:a16="http://schemas.microsoft.com/office/drawing/2014/main" id="{20FC1F70-5FFB-E84A-8B55-9115E8392DFA}"/>
              </a:ext>
            </a:extLst>
          </p:cNvPr>
          <p:cNvSpPr>
            <a:spLocks noGrp="1"/>
          </p:cNvSpPr>
          <p:nvPr>
            <p:ph type="body" sz="quarter" idx="13" hasCustomPrompt="1"/>
          </p:nvPr>
        </p:nvSpPr>
        <p:spPr>
          <a:xfrm>
            <a:off x="3600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0" name="Text Placeholder 13">
            <a:extLst>
              <a:ext uri="{FF2B5EF4-FFF2-40B4-BE49-F238E27FC236}">
                <a16:creationId xmlns:a16="http://schemas.microsoft.com/office/drawing/2014/main" id="{B497CDEB-DD6F-3940-8DF0-9A45B1520289}"/>
              </a:ext>
            </a:extLst>
          </p:cNvPr>
          <p:cNvSpPr>
            <a:spLocks noGrp="1"/>
          </p:cNvSpPr>
          <p:nvPr>
            <p:ph type="body" sz="quarter" idx="14"/>
          </p:nvPr>
        </p:nvSpPr>
        <p:spPr>
          <a:xfrm>
            <a:off x="3600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11" name="Straight Connector 10">
            <a:extLst>
              <a:ext uri="{FF2B5EF4-FFF2-40B4-BE49-F238E27FC236}">
                <a16:creationId xmlns:a16="http://schemas.microsoft.com/office/drawing/2014/main" id="{D2BEA8A9-5DE2-B04F-9F17-6D47E249AEDD}"/>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0097024-7887-2148-9305-1377A558772C}"/>
              </a:ext>
            </a:extLst>
          </p:cNvPr>
          <p:cNvSpPr/>
          <p:nvPr userDrawn="1"/>
        </p:nvSpPr>
        <p:spPr>
          <a:xfrm>
            <a:off x="4240800" y="1072800"/>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3" name="Text Placeholder 4">
            <a:extLst>
              <a:ext uri="{FF2B5EF4-FFF2-40B4-BE49-F238E27FC236}">
                <a16:creationId xmlns:a16="http://schemas.microsoft.com/office/drawing/2014/main" id="{BF2F6CA4-F16E-254B-AA7F-5C66337812E4}"/>
              </a:ext>
            </a:extLst>
          </p:cNvPr>
          <p:cNvSpPr>
            <a:spLocks noGrp="1"/>
          </p:cNvSpPr>
          <p:nvPr>
            <p:ph type="body" sz="quarter" idx="15" hasCustomPrompt="1"/>
          </p:nvPr>
        </p:nvSpPr>
        <p:spPr>
          <a:xfrm>
            <a:off x="42408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4" name="Text Placeholder 13">
            <a:extLst>
              <a:ext uri="{FF2B5EF4-FFF2-40B4-BE49-F238E27FC236}">
                <a16:creationId xmlns:a16="http://schemas.microsoft.com/office/drawing/2014/main" id="{7BDA0B85-0621-1848-B7C4-2E53B56FF1C6}"/>
              </a:ext>
            </a:extLst>
          </p:cNvPr>
          <p:cNvSpPr>
            <a:spLocks noGrp="1"/>
          </p:cNvSpPr>
          <p:nvPr>
            <p:ph type="body" sz="quarter" idx="16"/>
          </p:nvPr>
        </p:nvSpPr>
        <p:spPr>
          <a:xfrm>
            <a:off x="42408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15" name="Straight Connector 14">
            <a:extLst>
              <a:ext uri="{FF2B5EF4-FFF2-40B4-BE49-F238E27FC236}">
                <a16:creationId xmlns:a16="http://schemas.microsoft.com/office/drawing/2014/main" id="{178DA86B-651B-1A4B-8BF8-F8C60DA47562}"/>
              </a:ext>
            </a:extLst>
          </p:cNvPr>
          <p:cNvCxnSpPr>
            <a:cxnSpLocks/>
          </p:cNvCxnSpPr>
          <p:nvPr userDrawn="1"/>
        </p:nvCxnSpPr>
        <p:spPr>
          <a:xfrm flipV="1">
            <a:off x="4423565"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E0F0C89-1427-E345-98EE-9DEF420A0D6F}"/>
              </a:ext>
            </a:extLst>
          </p:cNvPr>
          <p:cNvSpPr/>
          <p:nvPr userDrawn="1"/>
        </p:nvSpPr>
        <p:spPr>
          <a:xfrm>
            <a:off x="8121600" y="1072800"/>
            <a:ext cx="37044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7" name="Text Placeholder 4">
            <a:extLst>
              <a:ext uri="{FF2B5EF4-FFF2-40B4-BE49-F238E27FC236}">
                <a16:creationId xmlns:a16="http://schemas.microsoft.com/office/drawing/2014/main" id="{456BEE1C-7178-D64D-824D-2169752251CA}"/>
              </a:ext>
            </a:extLst>
          </p:cNvPr>
          <p:cNvSpPr>
            <a:spLocks noGrp="1"/>
          </p:cNvSpPr>
          <p:nvPr>
            <p:ph type="body" sz="quarter" idx="17" hasCustomPrompt="1"/>
          </p:nvPr>
        </p:nvSpPr>
        <p:spPr>
          <a:xfrm>
            <a:off x="8121600" y="1080000"/>
            <a:ext cx="3704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8" name="Text Placeholder 13">
            <a:extLst>
              <a:ext uri="{FF2B5EF4-FFF2-40B4-BE49-F238E27FC236}">
                <a16:creationId xmlns:a16="http://schemas.microsoft.com/office/drawing/2014/main" id="{2B69D7EE-766E-B746-9EED-ACCA57D67905}"/>
              </a:ext>
            </a:extLst>
          </p:cNvPr>
          <p:cNvSpPr>
            <a:spLocks noGrp="1"/>
          </p:cNvSpPr>
          <p:nvPr>
            <p:ph type="body" sz="quarter" idx="18"/>
          </p:nvPr>
        </p:nvSpPr>
        <p:spPr>
          <a:xfrm>
            <a:off x="8121600" y="1879200"/>
            <a:ext cx="37044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19" name="Straight Connector 18">
            <a:extLst>
              <a:ext uri="{FF2B5EF4-FFF2-40B4-BE49-F238E27FC236}">
                <a16:creationId xmlns:a16="http://schemas.microsoft.com/office/drawing/2014/main" id="{F7E6CC09-9B83-2F41-8FC6-3D13D60BFE09}"/>
              </a:ext>
            </a:extLst>
          </p:cNvPr>
          <p:cNvCxnSpPr>
            <a:cxnSpLocks/>
          </p:cNvCxnSpPr>
          <p:nvPr userDrawn="1"/>
        </p:nvCxnSpPr>
        <p:spPr>
          <a:xfrm flipV="1">
            <a:off x="83028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17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Al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48F733-1A43-974C-9108-1290908B80AA}"/>
              </a:ext>
            </a:extLst>
          </p:cNvPr>
          <p:cNvSpPr/>
          <p:nvPr userDrawn="1"/>
        </p:nvSpPr>
        <p:spPr>
          <a:xfrm>
            <a:off x="352424" y="1073149"/>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F06BBC10-125D-6941-B34A-E59D1361AE04}"/>
              </a:ext>
            </a:extLst>
          </p:cNvPr>
          <p:cNvSpPr/>
          <p:nvPr userDrawn="1"/>
        </p:nvSpPr>
        <p:spPr>
          <a:xfrm>
            <a:off x="32724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0" name="Rectangle 9">
            <a:extLst>
              <a:ext uri="{FF2B5EF4-FFF2-40B4-BE49-F238E27FC236}">
                <a16:creationId xmlns:a16="http://schemas.microsoft.com/office/drawing/2014/main" id="{34F07D46-D7C4-E54D-8736-3EA4D7C06D07}"/>
              </a:ext>
            </a:extLst>
          </p:cNvPr>
          <p:cNvSpPr/>
          <p:nvPr userDrawn="1"/>
        </p:nvSpPr>
        <p:spPr>
          <a:xfrm>
            <a:off x="61812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4" name="Rectangle 13">
            <a:extLst>
              <a:ext uri="{FF2B5EF4-FFF2-40B4-BE49-F238E27FC236}">
                <a16:creationId xmlns:a16="http://schemas.microsoft.com/office/drawing/2014/main" id="{4C598EA8-88FE-4348-92C5-E539AB63BF4D}"/>
              </a:ext>
            </a:extLst>
          </p:cNvPr>
          <p:cNvSpPr/>
          <p:nvPr userDrawn="1"/>
        </p:nvSpPr>
        <p:spPr>
          <a:xfrm>
            <a:off x="9093600" y="1072800"/>
            <a:ext cx="2736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15" name="Text Placeholder 4">
            <a:extLst>
              <a:ext uri="{FF2B5EF4-FFF2-40B4-BE49-F238E27FC236}">
                <a16:creationId xmlns:a16="http://schemas.microsoft.com/office/drawing/2014/main" id="{6665CA6A-C9A8-7A43-9B04-3FC885B3AB65}"/>
              </a:ext>
            </a:extLst>
          </p:cNvPr>
          <p:cNvSpPr>
            <a:spLocks noGrp="1"/>
          </p:cNvSpPr>
          <p:nvPr>
            <p:ph type="body" sz="quarter" idx="13" hasCustomPrompt="1"/>
          </p:nvPr>
        </p:nvSpPr>
        <p:spPr>
          <a:xfrm>
            <a:off x="3600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6" name="Text Placeholder 13">
            <a:extLst>
              <a:ext uri="{FF2B5EF4-FFF2-40B4-BE49-F238E27FC236}">
                <a16:creationId xmlns:a16="http://schemas.microsoft.com/office/drawing/2014/main" id="{E2B35A7A-6678-4F44-8A81-1A6E60E233F6}"/>
              </a:ext>
            </a:extLst>
          </p:cNvPr>
          <p:cNvSpPr>
            <a:spLocks noGrp="1"/>
          </p:cNvSpPr>
          <p:nvPr>
            <p:ph type="body" sz="quarter" idx="14"/>
          </p:nvPr>
        </p:nvSpPr>
        <p:spPr>
          <a:xfrm>
            <a:off x="3600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7" name="Text Placeholder 4">
            <a:extLst>
              <a:ext uri="{FF2B5EF4-FFF2-40B4-BE49-F238E27FC236}">
                <a16:creationId xmlns:a16="http://schemas.microsoft.com/office/drawing/2014/main" id="{1B647DBC-C54A-D546-9C5D-89C69B5DF114}"/>
              </a:ext>
            </a:extLst>
          </p:cNvPr>
          <p:cNvSpPr>
            <a:spLocks noGrp="1"/>
          </p:cNvSpPr>
          <p:nvPr>
            <p:ph type="body" sz="quarter" idx="15" hasCustomPrompt="1"/>
          </p:nvPr>
        </p:nvSpPr>
        <p:spPr>
          <a:xfrm>
            <a:off x="32724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8" name="Text Placeholder 13">
            <a:extLst>
              <a:ext uri="{FF2B5EF4-FFF2-40B4-BE49-F238E27FC236}">
                <a16:creationId xmlns:a16="http://schemas.microsoft.com/office/drawing/2014/main" id="{0BC7DF85-EB75-0442-AAAB-F8B9153B1E9B}"/>
              </a:ext>
            </a:extLst>
          </p:cNvPr>
          <p:cNvSpPr>
            <a:spLocks noGrp="1"/>
          </p:cNvSpPr>
          <p:nvPr>
            <p:ph type="body" sz="quarter" idx="16"/>
          </p:nvPr>
        </p:nvSpPr>
        <p:spPr>
          <a:xfrm>
            <a:off x="32724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9" name="Text Placeholder 4">
            <a:extLst>
              <a:ext uri="{FF2B5EF4-FFF2-40B4-BE49-F238E27FC236}">
                <a16:creationId xmlns:a16="http://schemas.microsoft.com/office/drawing/2014/main" id="{6BB3443B-0E39-F042-AA35-77C09CA88DE4}"/>
              </a:ext>
            </a:extLst>
          </p:cNvPr>
          <p:cNvSpPr>
            <a:spLocks noGrp="1"/>
          </p:cNvSpPr>
          <p:nvPr>
            <p:ph type="body" sz="quarter" idx="17" hasCustomPrompt="1"/>
          </p:nvPr>
        </p:nvSpPr>
        <p:spPr>
          <a:xfrm>
            <a:off x="6181855"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0" name="Text Placeholder 13">
            <a:extLst>
              <a:ext uri="{FF2B5EF4-FFF2-40B4-BE49-F238E27FC236}">
                <a16:creationId xmlns:a16="http://schemas.microsoft.com/office/drawing/2014/main" id="{33AD8619-5C85-AF4B-B87B-83B5DAFF4F36}"/>
              </a:ext>
            </a:extLst>
          </p:cNvPr>
          <p:cNvSpPr>
            <a:spLocks noGrp="1"/>
          </p:cNvSpPr>
          <p:nvPr>
            <p:ph type="body" sz="quarter" idx="18"/>
          </p:nvPr>
        </p:nvSpPr>
        <p:spPr>
          <a:xfrm>
            <a:off x="6181855"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21" name="Text Placeholder 4">
            <a:extLst>
              <a:ext uri="{FF2B5EF4-FFF2-40B4-BE49-F238E27FC236}">
                <a16:creationId xmlns:a16="http://schemas.microsoft.com/office/drawing/2014/main" id="{F49D554A-DA78-414C-869F-2A3DA94073AA}"/>
              </a:ext>
            </a:extLst>
          </p:cNvPr>
          <p:cNvSpPr>
            <a:spLocks noGrp="1"/>
          </p:cNvSpPr>
          <p:nvPr>
            <p:ph type="body" sz="quarter" idx="19" hasCustomPrompt="1"/>
          </p:nvPr>
        </p:nvSpPr>
        <p:spPr>
          <a:xfrm>
            <a:off x="9093600" y="1080000"/>
            <a:ext cx="2736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2" name="Text Placeholder 13">
            <a:extLst>
              <a:ext uri="{FF2B5EF4-FFF2-40B4-BE49-F238E27FC236}">
                <a16:creationId xmlns:a16="http://schemas.microsoft.com/office/drawing/2014/main" id="{8D8071FF-24CA-434D-B451-98C58171FA61}"/>
              </a:ext>
            </a:extLst>
          </p:cNvPr>
          <p:cNvSpPr>
            <a:spLocks noGrp="1"/>
          </p:cNvSpPr>
          <p:nvPr>
            <p:ph type="body" sz="quarter" idx="20"/>
          </p:nvPr>
        </p:nvSpPr>
        <p:spPr>
          <a:xfrm>
            <a:off x="9093600" y="1879200"/>
            <a:ext cx="2736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23" name="Straight Connector 22">
            <a:extLst>
              <a:ext uri="{FF2B5EF4-FFF2-40B4-BE49-F238E27FC236}">
                <a16:creationId xmlns:a16="http://schemas.microsoft.com/office/drawing/2014/main" id="{0A3C4BF8-DEE8-0F4C-80EA-CC0890436CB4}"/>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1C77AF-7218-CB47-9A0D-87C657C9DDD3}"/>
              </a:ext>
            </a:extLst>
          </p:cNvPr>
          <p:cNvCxnSpPr>
            <a:cxnSpLocks/>
          </p:cNvCxnSpPr>
          <p:nvPr userDrawn="1"/>
        </p:nvCxnSpPr>
        <p:spPr>
          <a:xfrm flipV="1">
            <a:off x="3448632"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9DD603-0FE7-7B4E-B522-090AD1227380}"/>
              </a:ext>
            </a:extLst>
          </p:cNvPr>
          <p:cNvCxnSpPr>
            <a:cxnSpLocks/>
          </p:cNvCxnSpPr>
          <p:nvPr userDrawn="1"/>
        </p:nvCxnSpPr>
        <p:spPr>
          <a:xfrm flipV="1">
            <a:off x="6361952"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398534-1A9A-704A-AD53-63E542540AEA}"/>
              </a:ext>
            </a:extLst>
          </p:cNvPr>
          <p:cNvCxnSpPr>
            <a:cxnSpLocks/>
          </p:cNvCxnSpPr>
          <p:nvPr userDrawn="1"/>
        </p:nvCxnSpPr>
        <p:spPr>
          <a:xfrm flipV="1">
            <a:off x="9275273"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3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Column Al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6EB436-50D1-9B4F-9DDD-D888FD193689}"/>
              </a:ext>
            </a:extLst>
          </p:cNvPr>
          <p:cNvSpPr/>
          <p:nvPr userDrawn="1"/>
        </p:nvSpPr>
        <p:spPr>
          <a:xfrm>
            <a:off x="352424" y="1073149"/>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0" name="Rectangle 9">
            <a:extLst>
              <a:ext uri="{FF2B5EF4-FFF2-40B4-BE49-F238E27FC236}">
                <a16:creationId xmlns:a16="http://schemas.microsoft.com/office/drawing/2014/main" id="{27582C6E-4B8F-164E-A36A-336311CC0086}"/>
              </a:ext>
            </a:extLst>
          </p:cNvPr>
          <p:cNvSpPr/>
          <p:nvPr userDrawn="1"/>
        </p:nvSpPr>
        <p:spPr>
          <a:xfrm>
            <a:off x="26856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4" name="Rectangle 13">
            <a:extLst>
              <a:ext uri="{FF2B5EF4-FFF2-40B4-BE49-F238E27FC236}">
                <a16:creationId xmlns:a16="http://schemas.microsoft.com/office/drawing/2014/main" id="{E0542869-BC2E-E744-B653-500CE3B4ECF9}"/>
              </a:ext>
            </a:extLst>
          </p:cNvPr>
          <p:cNvSpPr/>
          <p:nvPr userDrawn="1"/>
        </p:nvSpPr>
        <p:spPr>
          <a:xfrm>
            <a:off x="50148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5" name="Rectangle 14">
            <a:extLst>
              <a:ext uri="{FF2B5EF4-FFF2-40B4-BE49-F238E27FC236}">
                <a16:creationId xmlns:a16="http://schemas.microsoft.com/office/drawing/2014/main" id="{D352CFF2-49EF-F140-9D6D-D281E63ABC70}"/>
              </a:ext>
            </a:extLst>
          </p:cNvPr>
          <p:cNvSpPr/>
          <p:nvPr userDrawn="1"/>
        </p:nvSpPr>
        <p:spPr>
          <a:xfrm>
            <a:off x="7332698"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6" name="Rectangle 15">
            <a:extLst>
              <a:ext uri="{FF2B5EF4-FFF2-40B4-BE49-F238E27FC236}">
                <a16:creationId xmlns:a16="http://schemas.microsoft.com/office/drawing/2014/main" id="{FABCD7DA-DDE4-CD40-A763-E95D494C5673}"/>
              </a:ext>
            </a:extLst>
          </p:cNvPr>
          <p:cNvSpPr/>
          <p:nvPr userDrawn="1"/>
        </p:nvSpPr>
        <p:spPr>
          <a:xfrm>
            <a:off x="9669600" y="1072800"/>
            <a:ext cx="2160000" cy="5235575"/>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lvl1pPr>
              <a:defRPr lang="ar-SA"/>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17" name="Text Placeholder 4">
            <a:extLst>
              <a:ext uri="{FF2B5EF4-FFF2-40B4-BE49-F238E27FC236}">
                <a16:creationId xmlns:a16="http://schemas.microsoft.com/office/drawing/2014/main" id="{3D485B60-E31E-8549-8C23-823C764333DB}"/>
              </a:ext>
            </a:extLst>
          </p:cNvPr>
          <p:cNvSpPr>
            <a:spLocks noGrp="1"/>
          </p:cNvSpPr>
          <p:nvPr>
            <p:ph type="body" sz="quarter" idx="13" hasCustomPrompt="1"/>
          </p:nvPr>
        </p:nvSpPr>
        <p:spPr>
          <a:xfrm>
            <a:off x="3600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19" name="Text Placeholder 13">
            <a:extLst>
              <a:ext uri="{FF2B5EF4-FFF2-40B4-BE49-F238E27FC236}">
                <a16:creationId xmlns:a16="http://schemas.microsoft.com/office/drawing/2014/main" id="{49190D3A-F42A-4742-9D37-661764AC6374}"/>
              </a:ext>
            </a:extLst>
          </p:cNvPr>
          <p:cNvSpPr>
            <a:spLocks noGrp="1"/>
          </p:cNvSpPr>
          <p:nvPr>
            <p:ph type="body" sz="quarter" idx="14"/>
          </p:nvPr>
        </p:nvSpPr>
        <p:spPr>
          <a:xfrm>
            <a:off x="3600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20" name="Straight Connector 19">
            <a:extLst>
              <a:ext uri="{FF2B5EF4-FFF2-40B4-BE49-F238E27FC236}">
                <a16:creationId xmlns:a16="http://schemas.microsoft.com/office/drawing/2014/main" id="{AD9CF521-70EB-7642-A047-649A11B13CAC}"/>
              </a:ext>
            </a:extLst>
          </p:cNvPr>
          <p:cNvCxnSpPr>
            <a:cxnSpLocks/>
          </p:cNvCxnSpPr>
          <p:nvPr userDrawn="1"/>
        </p:nvCxnSpPr>
        <p:spPr>
          <a:xfrm flipV="1">
            <a:off x="5459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54FDCA75-D20D-1E46-A1B6-BA53A152FED1}"/>
              </a:ext>
            </a:extLst>
          </p:cNvPr>
          <p:cNvSpPr>
            <a:spLocks noGrp="1"/>
          </p:cNvSpPr>
          <p:nvPr>
            <p:ph type="body" sz="quarter" idx="15" hasCustomPrompt="1"/>
          </p:nvPr>
        </p:nvSpPr>
        <p:spPr>
          <a:xfrm>
            <a:off x="26856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2" name="Text Placeholder 13">
            <a:extLst>
              <a:ext uri="{FF2B5EF4-FFF2-40B4-BE49-F238E27FC236}">
                <a16:creationId xmlns:a16="http://schemas.microsoft.com/office/drawing/2014/main" id="{89CE6264-83F1-F141-AD57-DA14F6B86DA9}"/>
              </a:ext>
            </a:extLst>
          </p:cNvPr>
          <p:cNvSpPr>
            <a:spLocks noGrp="1"/>
          </p:cNvSpPr>
          <p:nvPr>
            <p:ph type="body" sz="quarter" idx="16"/>
          </p:nvPr>
        </p:nvSpPr>
        <p:spPr>
          <a:xfrm>
            <a:off x="26856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23" name="Text Placeholder 4">
            <a:extLst>
              <a:ext uri="{FF2B5EF4-FFF2-40B4-BE49-F238E27FC236}">
                <a16:creationId xmlns:a16="http://schemas.microsoft.com/office/drawing/2014/main" id="{CD34D84D-8EC1-E044-B93E-4D3EFE90C955}"/>
              </a:ext>
            </a:extLst>
          </p:cNvPr>
          <p:cNvSpPr>
            <a:spLocks noGrp="1"/>
          </p:cNvSpPr>
          <p:nvPr>
            <p:ph type="body" sz="quarter" idx="17" hasCustomPrompt="1"/>
          </p:nvPr>
        </p:nvSpPr>
        <p:spPr>
          <a:xfrm>
            <a:off x="50148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4" name="Text Placeholder 13">
            <a:extLst>
              <a:ext uri="{FF2B5EF4-FFF2-40B4-BE49-F238E27FC236}">
                <a16:creationId xmlns:a16="http://schemas.microsoft.com/office/drawing/2014/main" id="{662690F1-B978-1D4D-9431-75266350FE90}"/>
              </a:ext>
            </a:extLst>
          </p:cNvPr>
          <p:cNvSpPr>
            <a:spLocks noGrp="1"/>
          </p:cNvSpPr>
          <p:nvPr>
            <p:ph type="body" sz="quarter" idx="18"/>
          </p:nvPr>
        </p:nvSpPr>
        <p:spPr>
          <a:xfrm>
            <a:off x="50148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25" name="Text Placeholder 4">
            <a:extLst>
              <a:ext uri="{FF2B5EF4-FFF2-40B4-BE49-F238E27FC236}">
                <a16:creationId xmlns:a16="http://schemas.microsoft.com/office/drawing/2014/main" id="{9611DE7A-7D4D-934E-B740-E59409037BF9}"/>
              </a:ext>
            </a:extLst>
          </p:cNvPr>
          <p:cNvSpPr>
            <a:spLocks noGrp="1"/>
          </p:cNvSpPr>
          <p:nvPr>
            <p:ph type="body" sz="quarter" idx="19" hasCustomPrompt="1"/>
          </p:nvPr>
        </p:nvSpPr>
        <p:spPr>
          <a:xfrm>
            <a:off x="73332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6" name="Text Placeholder 13">
            <a:extLst>
              <a:ext uri="{FF2B5EF4-FFF2-40B4-BE49-F238E27FC236}">
                <a16:creationId xmlns:a16="http://schemas.microsoft.com/office/drawing/2014/main" id="{998C6387-0920-BE46-81B9-346446E62A4A}"/>
              </a:ext>
            </a:extLst>
          </p:cNvPr>
          <p:cNvSpPr>
            <a:spLocks noGrp="1"/>
          </p:cNvSpPr>
          <p:nvPr>
            <p:ph type="body" sz="quarter" idx="20"/>
          </p:nvPr>
        </p:nvSpPr>
        <p:spPr>
          <a:xfrm>
            <a:off x="73332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27" name="Text Placeholder 4">
            <a:extLst>
              <a:ext uri="{FF2B5EF4-FFF2-40B4-BE49-F238E27FC236}">
                <a16:creationId xmlns:a16="http://schemas.microsoft.com/office/drawing/2014/main" id="{BE5581C3-0E51-1442-AF66-A0ABF11FE6F1}"/>
              </a:ext>
            </a:extLst>
          </p:cNvPr>
          <p:cNvSpPr>
            <a:spLocks noGrp="1"/>
          </p:cNvSpPr>
          <p:nvPr>
            <p:ph type="body" sz="quarter" idx="21" hasCustomPrompt="1"/>
          </p:nvPr>
        </p:nvSpPr>
        <p:spPr>
          <a:xfrm>
            <a:off x="9669600" y="1080000"/>
            <a:ext cx="2160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sp>
        <p:nvSpPr>
          <p:cNvPr id="28" name="Text Placeholder 13">
            <a:extLst>
              <a:ext uri="{FF2B5EF4-FFF2-40B4-BE49-F238E27FC236}">
                <a16:creationId xmlns:a16="http://schemas.microsoft.com/office/drawing/2014/main" id="{90E4AE50-D86D-EC44-8B70-506BF78D6898}"/>
              </a:ext>
            </a:extLst>
          </p:cNvPr>
          <p:cNvSpPr>
            <a:spLocks noGrp="1"/>
          </p:cNvSpPr>
          <p:nvPr>
            <p:ph type="body" sz="quarter" idx="22"/>
          </p:nvPr>
        </p:nvSpPr>
        <p:spPr>
          <a:xfrm>
            <a:off x="9669600" y="1879200"/>
            <a:ext cx="2160000" cy="442952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cxnSp>
        <p:nvCxnSpPr>
          <p:cNvPr id="30" name="Straight Connector 29">
            <a:extLst>
              <a:ext uri="{FF2B5EF4-FFF2-40B4-BE49-F238E27FC236}">
                <a16:creationId xmlns:a16="http://schemas.microsoft.com/office/drawing/2014/main" id="{676017F3-1BDC-7242-B93A-4BC8F7C38BB8}"/>
              </a:ext>
            </a:extLst>
          </p:cNvPr>
          <p:cNvCxnSpPr>
            <a:cxnSpLocks/>
          </p:cNvCxnSpPr>
          <p:nvPr userDrawn="1"/>
        </p:nvCxnSpPr>
        <p:spPr>
          <a:xfrm flipV="1">
            <a:off x="2860519"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5D91EF-81FA-3E40-90BC-89BF2BABBDF4}"/>
              </a:ext>
            </a:extLst>
          </p:cNvPr>
          <p:cNvCxnSpPr>
            <a:cxnSpLocks/>
          </p:cNvCxnSpPr>
          <p:nvPr userDrawn="1"/>
        </p:nvCxnSpPr>
        <p:spPr>
          <a:xfrm flipV="1">
            <a:off x="5203669"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2D55F-3F4C-EB4D-AD26-F372EC5FD0DA}"/>
              </a:ext>
            </a:extLst>
          </p:cNvPr>
          <p:cNvCxnSpPr>
            <a:cxnSpLocks/>
          </p:cNvCxnSpPr>
          <p:nvPr userDrawn="1"/>
        </p:nvCxnSpPr>
        <p:spPr>
          <a:xfrm flipV="1">
            <a:off x="7518244"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EF3DD5-3324-0846-B9D3-E020820F6416}"/>
              </a:ext>
            </a:extLst>
          </p:cNvPr>
          <p:cNvCxnSpPr>
            <a:cxnSpLocks/>
          </p:cNvCxnSpPr>
          <p:nvPr userDrawn="1"/>
        </p:nvCxnSpPr>
        <p:spPr>
          <a:xfrm flipV="1">
            <a:off x="9847106"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8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with 2 R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516DB0-A1F5-6448-9D8A-0B8D235BF230}"/>
              </a:ext>
            </a:extLst>
          </p:cNvPr>
          <p:cNvSpPr/>
          <p:nvPr userDrawn="1"/>
        </p:nvSpPr>
        <p:spPr>
          <a:xfrm>
            <a:off x="352424" y="107315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8000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1" name="Straight Connector 10">
            <a:extLst>
              <a:ext uri="{FF2B5EF4-FFF2-40B4-BE49-F238E27FC236}">
                <a16:creationId xmlns:a16="http://schemas.microsoft.com/office/drawing/2014/main" id="{3EC4469E-A388-164E-9305-9E4BB79F10B6}"/>
              </a:ext>
            </a:extLst>
          </p:cNvPr>
          <p:cNvCxnSpPr>
            <a:cxnSpLocks/>
          </p:cNvCxnSpPr>
          <p:nvPr userDrawn="1"/>
        </p:nvCxnSpPr>
        <p:spPr>
          <a:xfrm flipV="1">
            <a:off x="55657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29AAF16F-429D-9A49-A1A9-83820BF9A2DA}"/>
              </a:ext>
            </a:extLst>
          </p:cNvPr>
          <p:cNvSpPr>
            <a:spLocks noGrp="1"/>
          </p:cNvSpPr>
          <p:nvPr>
            <p:ph type="body" sz="quarter" idx="14"/>
          </p:nvPr>
        </p:nvSpPr>
        <p:spPr>
          <a:xfrm>
            <a:off x="360000" y="1879200"/>
            <a:ext cx="5648400" cy="1717675"/>
          </a:xfrm>
        </p:spPr>
        <p:txBody>
          <a:bodyPr lIns="180000" tIns="0" rIns="180000" bIns="180000">
            <a:normAutofit/>
          </a:bodyPr>
          <a:lstStyle>
            <a:lvl1pPr>
              <a:spcBef>
                <a:spcPts val="0"/>
              </a:spcBef>
              <a:spcAft>
                <a:spcPts val="600"/>
              </a:spcAft>
              <a:defRPr sz="1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p:txBody>
      </p:sp>
      <p:sp>
        <p:nvSpPr>
          <p:cNvPr id="15" name="Rectangle 14">
            <a:extLst>
              <a:ext uri="{FF2B5EF4-FFF2-40B4-BE49-F238E27FC236}">
                <a16:creationId xmlns:a16="http://schemas.microsoft.com/office/drawing/2014/main" id="{846C9E07-D8BC-3E44-B996-6A08649C1478}"/>
              </a:ext>
            </a:extLst>
          </p:cNvPr>
          <p:cNvSpPr/>
          <p:nvPr userDrawn="1"/>
        </p:nvSpPr>
        <p:spPr>
          <a:xfrm>
            <a:off x="6174784" y="107315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16" name="Text Placeholder 4">
            <a:extLst>
              <a:ext uri="{FF2B5EF4-FFF2-40B4-BE49-F238E27FC236}">
                <a16:creationId xmlns:a16="http://schemas.microsoft.com/office/drawing/2014/main" id="{40D26D0B-DCE1-F24F-901A-9319BB40E3DF}"/>
              </a:ext>
            </a:extLst>
          </p:cNvPr>
          <p:cNvSpPr>
            <a:spLocks noGrp="1"/>
          </p:cNvSpPr>
          <p:nvPr>
            <p:ph type="body" sz="quarter" idx="15" hasCustomPrompt="1"/>
          </p:nvPr>
        </p:nvSpPr>
        <p:spPr>
          <a:xfrm>
            <a:off x="6182360" y="108000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17" name="Straight Connector 16">
            <a:extLst>
              <a:ext uri="{FF2B5EF4-FFF2-40B4-BE49-F238E27FC236}">
                <a16:creationId xmlns:a16="http://schemas.microsoft.com/office/drawing/2014/main" id="{E68B1A3D-A89F-EC4B-991B-A70116AE5CE4}"/>
              </a:ext>
            </a:extLst>
          </p:cNvPr>
          <p:cNvCxnSpPr>
            <a:cxnSpLocks/>
          </p:cNvCxnSpPr>
          <p:nvPr userDrawn="1"/>
        </p:nvCxnSpPr>
        <p:spPr>
          <a:xfrm flipV="1">
            <a:off x="6378937" y="168084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3">
            <a:extLst>
              <a:ext uri="{FF2B5EF4-FFF2-40B4-BE49-F238E27FC236}">
                <a16:creationId xmlns:a16="http://schemas.microsoft.com/office/drawing/2014/main" id="{61BF98EE-D932-1342-923A-A7CB76EED73D}"/>
              </a:ext>
            </a:extLst>
          </p:cNvPr>
          <p:cNvSpPr>
            <a:spLocks noGrp="1"/>
          </p:cNvSpPr>
          <p:nvPr>
            <p:ph type="body" sz="quarter" idx="16"/>
          </p:nvPr>
        </p:nvSpPr>
        <p:spPr>
          <a:xfrm>
            <a:off x="6182360" y="187920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19" name="Rectangle 18">
            <a:extLst>
              <a:ext uri="{FF2B5EF4-FFF2-40B4-BE49-F238E27FC236}">
                <a16:creationId xmlns:a16="http://schemas.microsoft.com/office/drawing/2014/main" id="{374E673A-F815-2842-B0C2-A7024045B334}"/>
              </a:ext>
            </a:extLst>
          </p:cNvPr>
          <p:cNvSpPr/>
          <p:nvPr userDrawn="1"/>
        </p:nvSpPr>
        <p:spPr>
          <a:xfrm>
            <a:off x="352424" y="3786270"/>
            <a:ext cx="56484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0" name="Text Placeholder 4">
            <a:extLst>
              <a:ext uri="{FF2B5EF4-FFF2-40B4-BE49-F238E27FC236}">
                <a16:creationId xmlns:a16="http://schemas.microsoft.com/office/drawing/2014/main" id="{A03A8D2E-BA10-C04F-8920-C9BB4EDA6A73}"/>
              </a:ext>
            </a:extLst>
          </p:cNvPr>
          <p:cNvSpPr>
            <a:spLocks noGrp="1"/>
          </p:cNvSpPr>
          <p:nvPr>
            <p:ph type="body" sz="quarter" idx="17" hasCustomPrompt="1"/>
          </p:nvPr>
        </p:nvSpPr>
        <p:spPr>
          <a:xfrm>
            <a:off x="360000" y="3793120"/>
            <a:ext cx="56484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1" name="Straight Connector 20">
            <a:extLst>
              <a:ext uri="{FF2B5EF4-FFF2-40B4-BE49-F238E27FC236}">
                <a16:creationId xmlns:a16="http://schemas.microsoft.com/office/drawing/2014/main" id="{76988737-2D9E-FC47-8377-E433AE6534D6}"/>
              </a:ext>
            </a:extLst>
          </p:cNvPr>
          <p:cNvCxnSpPr>
            <a:cxnSpLocks/>
          </p:cNvCxnSpPr>
          <p:nvPr userDrawn="1"/>
        </p:nvCxnSpPr>
        <p:spPr>
          <a:xfrm flipV="1">
            <a:off x="55657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13">
            <a:extLst>
              <a:ext uri="{FF2B5EF4-FFF2-40B4-BE49-F238E27FC236}">
                <a16:creationId xmlns:a16="http://schemas.microsoft.com/office/drawing/2014/main" id="{841FBDD8-D85D-984B-882C-3B9A54F58920}"/>
              </a:ext>
            </a:extLst>
          </p:cNvPr>
          <p:cNvSpPr>
            <a:spLocks noGrp="1"/>
          </p:cNvSpPr>
          <p:nvPr>
            <p:ph type="body" sz="quarter" idx="18"/>
          </p:nvPr>
        </p:nvSpPr>
        <p:spPr>
          <a:xfrm>
            <a:off x="360000" y="4592320"/>
            <a:ext cx="564840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
        <p:nvSpPr>
          <p:cNvPr id="23" name="Rectangle 22">
            <a:extLst>
              <a:ext uri="{FF2B5EF4-FFF2-40B4-BE49-F238E27FC236}">
                <a16:creationId xmlns:a16="http://schemas.microsoft.com/office/drawing/2014/main" id="{9D10A3AD-2404-E74B-BCB3-FC9E6B9F22D8}"/>
              </a:ext>
            </a:extLst>
          </p:cNvPr>
          <p:cNvSpPr/>
          <p:nvPr userDrawn="1"/>
        </p:nvSpPr>
        <p:spPr>
          <a:xfrm>
            <a:off x="6174784" y="3786270"/>
            <a:ext cx="5634000" cy="2520000"/>
          </a:xfrm>
          <a:prstGeom prst="rect">
            <a:avLst/>
          </a:prstGeom>
          <a:solidFill>
            <a:schemeClr val="bg2"/>
          </a:solidFill>
          <a:ln>
            <a:noFill/>
          </a:ln>
          <a:effectLst>
            <a:innerShdw dist="25400" dir="540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ar-SA"/>
          </a:p>
        </p:txBody>
      </p:sp>
      <p:sp>
        <p:nvSpPr>
          <p:cNvPr id="24" name="Text Placeholder 4">
            <a:extLst>
              <a:ext uri="{FF2B5EF4-FFF2-40B4-BE49-F238E27FC236}">
                <a16:creationId xmlns:a16="http://schemas.microsoft.com/office/drawing/2014/main" id="{1EF973C2-C6DA-934B-BF19-E43FF4222F45}"/>
              </a:ext>
            </a:extLst>
          </p:cNvPr>
          <p:cNvSpPr>
            <a:spLocks noGrp="1"/>
          </p:cNvSpPr>
          <p:nvPr>
            <p:ph type="body" sz="quarter" idx="19" hasCustomPrompt="1"/>
          </p:nvPr>
        </p:nvSpPr>
        <p:spPr>
          <a:xfrm>
            <a:off x="6182360" y="3793120"/>
            <a:ext cx="5634000" cy="779280"/>
          </a:xfrm>
        </p:spPr>
        <p:txBody>
          <a:bodyPr lIns="180000" tIns="180000" rIns="180000" bIns="180000"/>
          <a:lstStyle>
            <a:lvl1pPr marL="0" indent="0">
              <a:spcBef>
                <a:spcPts val="600"/>
              </a:spcBef>
              <a:buNone/>
              <a:defRPr b="1">
                <a:solidFill>
                  <a:schemeClr val="tx1"/>
                </a:solidFill>
              </a:defRPr>
            </a:lvl1pPr>
          </a:lstStyle>
          <a:p>
            <a:r>
              <a:rPr lang="en-US"/>
              <a:t>Lorem Ipsum</a:t>
            </a:r>
          </a:p>
        </p:txBody>
      </p:sp>
      <p:cxnSp>
        <p:nvCxnSpPr>
          <p:cNvPr id="25" name="Straight Connector 24">
            <a:extLst>
              <a:ext uri="{FF2B5EF4-FFF2-40B4-BE49-F238E27FC236}">
                <a16:creationId xmlns:a16="http://schemas.microsoft.com/office/drawing/2014/main" id="{88915996-D79C-EB45-8ABB-452B8BFB1819}"/>
              </a:ext>
            </a:extLst>
          </p:cNvPr>
          <p:cNvCxnSpPr>
            <a:cxnSpLocks/>
          </p:cNvCxnSpPr>
          <p:nvPr userDrawn="1"/>
        </p:nvCxnSpPr>
        <p:spPr>
          <a:xfrm flipV="1">
            <a:off x="6378937" y="4393965"/>
            <a:ext cx="276543"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13">
            <a:extLst>
              <a:ext uri="{FF2B5EF4-FFF2-40B4-BE49-F238E27FC236}">
                <a16:creationId xmlns:a16="http://schemas.microsoft.com/office/drawing/2014/main" id="{CCF33EFA-BFB0-764D-904D-7CE8EA4DAB9E}"/>
              </a:ext>
            </a:extLst>
          </p:cNvPr>
          <p:cNvSpPr>
            <a:spLocks noGrp="1"/>
          </p:cNvSpPr>
          <p:nvPr>
            <p:ph type="body" sz="quarter" idx="20"/>
          </p:nvPr>
        </p:nvSpPr>
        <p:spPr>
          <a:xfrm>
            <a:off x="6182360" y="4592320"/>
            <a:ext cx="5632450" cy="1717675"/>
          </a:xfrm>
        </p:spPr>
        <p:txBody>
          <a:bodyPr lIns="180000" tIns="0" rIns="180000" bIns="180000">
            <a:normAutofit/>
          </a:bodyPr>
          <a:lstStyle>
            <a:lvl1pPr marL="180000" indent="-180000">
              <a:defRPr lang="en-GB" sz="1200" kern="1200" baseline="0" dirty="0" smtClean="0">
                <a:solidFill>
                  <a:schemeClr val="tx1"/>
                </a:solidFill>
                <a:latin typeface="+mn-lt"/>
                <a:ea typeface="+mn-ea"/>
                <a:cs typeface="+mn-cs"/>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80000" lvl="0" indent="-180000" algn="l" defTabSz="914400" rtl="0" eaLnBrk="1" latinLnBrk="0" hangingPunct="1">
              <a:lnSpc>
                <a:spcPct val="120000"/>
              </a:lnSpc>
              <a:spcBef>
                <a:spcPts val="0"/>
              </a:spcBef>
              <a:spcAft>
                <a:spcPts val="600"/>
              </a:spcAft>
              <a:buClr>
                <a:schemeClr val="accent1"/>
              </a:buClr>
              <a:buFont typeface="Arial" panose="020B0604020202020204" pitchFamily="34" charset="0"/>
              <a:buChar char="\"/>
            </a:pPr>
            <a:r>
              <a:rPr lang="en-GB"/>
              <a:t>Click to edit Master text styles</a:t>
            </a:r>
          </a:p>
        </p:txBody>
      </p:sp>
    </p:spTree>
    <p:extLst>
      <p:ext uri="{BB962C8B-B14F-4D97-AF65-F5344CB8AC3E}">
        <p14:creationId xmlns:p14="http://schemas.microsoft.com/office/powerpoint/2010/main" val="26522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5652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56520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5652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6175023" y="2329916"/>
            <a:ext cx="5652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6175023" y="2329915"/>
            <a:ext cx="5652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6175023" y="3833908"/>
            <a:ext cx="5652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6358623"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499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2" y="0"/>
            <a:ext cx="6096002" cy="6858000"/>
          </a:xfrm>
          <a:noFill/>
        </p:spPr>
        <p:txBody>
          <a:bodyPr/>
          <a:lstStyle/>
          <a:p>
            <a:r>
              <a:rPr lang="en-GB"/>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084000" y="0"/>
            <a:ext cx="6109200" cy="54216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084000" y="5418000"/>
            <a:ext cx="6109200" cy="1443600"/>
          </a:xfrm>
          <a:prstGeom prst="rect">
            <a:avLst/>
          </a:prstGeom>
          <a:solidFill>
            <a:schemeClr val="bg1"/>
          </a:solidFill>
        </p:spPr>
        <p:txBody>
          <a:bodyPr lIns="1440000" tIns="180000" rIns="72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2363618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37044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4248000"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8128311" y="2329916"/>
            <a:ext cx="37044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4248000"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4248000"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8128311" y="2329915"/>
            <a:ext cx="37044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8128311" y="3833908"/>
            <a:ext cx="37044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44316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8308311"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2918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2736000" cy="1503993"/>
          </a:xfrm>
        </p:spPr>
        <p:txBody>
          <a:bodyPr wrap="square" lIns="180000" tIns="1080000" rIns="180000">
            <a:spAutoFit/>
          </a:bodyPr>
          <a:lstStyle>
            <a:lvl1pPr marL="0" indent="0">
              <a:buNone/>
              <a:defRPr sz="24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17" name="Rectangle 16">
            <a:extLst>
              <a:ext uri="{FF2B5EF4-FFF2-40B4-BE49-F238E27FC236}">
                <a16:creationId xmlns:a16="http://schemas.microsoft.com/office/drawing/2014/main" id="{C5FA2491-503B-CF40-A62B-392C065F7BF9}"/>
              </a:ext>
            </a:extLst>
          </p:cNvPr>
          <p:cNvSpPr/>
          <p:nvPr userDrawn="1"/>
        </p:nvSpPr>
        <p:spPr>
          <a:xfrm>
            <a:off x="32724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18" name="Rectangle 17">
            <a:extLst>
              <a:ext uri="{FF2B5EF4-FFF2-40B4-BE49-F238E27FC236}">
                <a16:creationId xmlns:a16="http://schemas.microsoft.com/office/drawing/2014/main" id="{C1820B62-5694-EF46-9BF8-0D16EC29D68F}"/>
              </a:ext>
            </a:extLst>
          </p:cNvPr>
          <p:cNvSpPr/>
          <p:nvPr userDrawn="1"/>
        </p:nvSpPr>
        <p:spPr>
          <a:xfrm>
            <a:off x="61812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23" name="Text Placeholder 19">
            <a:extLst>
              <a:ext uri="{FF2B5EF4-FFF2-40B4-BE49-F238E27FC236}">
                <a16:creationId xmlns:a16="http://schemas.microsoft.com/office/drawing/2014/main" id="{2FFB5BCA-547D-CD40-AF21-5B53FB9A0841}"/>
              </a:ext>
            </a:extLst>
          </p:cNvPr>
          <p:cNvSpPr>
            <a:spLocks noGrp="1"/>
          </p:cNvSpPr>
          <p:nvPr>
            <p:ph type="body" sz="quarter" idx="17" hasCustomPrompt="1"/>
          </p:nvPr>
        </p:nvSpPr>
        <p:spPr>
          <a:xfrm>
            <a:off x="3272400" y="2329915"/>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4" name="Text Placeholder 19">
            <a:extLst>
              <a:ext uri="{FF2B5EF4-FFF2-40B4-BE49-F238E27FC236}">
                <a16:creationId xmlns:a16="http://schemas.microsoft.com/office/drawing/2014/main" id="{AC322965-8CA2-1746-8C72-94DDB46FDF28}"/>
              </a:ext>
            </a:extLst>
          </p:cNvPr>
          <p:cNvSpPr>
            <a:spLocks noGrp="1"/>
          </p:cNvSpPr>
          <p:nvPr>
            <p:ph type="body" sz="quarter" idx="18" hasCustomPrompt="1"/>
          </p:nvPr>
        </p:nvSpPr>
        <p:spPr>
          <a:xfrm>
            <a:off x="3272400"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6" name="Text Placeholder 19">
            <a:extLst>
              <a:ext uri="{FF2B5EF4-FFF2-40B4-BE49-F238E27FC236}">
                <a16:creationId xmlns:a16="http://schemas.microsoft.com/office/drawing/2014/main" id="{EFEE8549-D1AA-F34F-953A-BE99FC5BEB55}"/>
              </a:ext>
            </a:extLst>
          </p:cNvPr>
          <p:cNvSpPr>
            <a:spLocks noGrp="1"/>
          </p:cNvSpPr>
          <p:nvPr>
            <p:ph type="body" sz="quarter" idx="19" hasCustomPrompt="1"/>
          </p:nvPr>
        </p:nvSpPr>
        <p:spPr>
          <a:xfrm>
            <a:off x="6181200" y="2329200"/>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7" name="Text Placeholder 19">
            <a:extLst>
              <a:ext uri="{FF2B5EF4-FFF2-40B4-BE49-F238E27FC236}">
                <a16:creationId xmlns:a16="http://schemas.microsoft.com/office/drawing/2014/main" id="{74FF8C75-938B-614C-91BC-F3ABB44F3D58}"/>
              </a:ext>
            </a:extLst>
          </p:cNvPr>
          <p:cNvSpPr>
            <a:spLocks noGrp="1"/>
          </p:cNvSpPr>
          <p:nvPr>
            <p:ph type="body" sz="quarter" idx="20" hasCustomPrompt="1"/>
          </p:nvPr>
        </p:nvSpPr>
        <p:spPr>
          <a:xfrm>
            <a:off x="6181200" y="3834000"/>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12" name="Picture Placeholder 9">
            <a:extLst>
              <a:ext uri="{FF2B5EF4-FFF2-40B4-BE49-F238E27FC236}">
                <a16:creationId xmlns:a16="http://schemas.microsoft.com/office/drawing/2014/main" id="{403BCBD3-9B89-3846-A427-DD9987A873F1}"/>
              </a:ext>
            </a:extLst>
          </p:cNvPr>
          <p:cNvSpPr>
            <a:spLocks noGrp="1"/>
          </p:cNvSpPr>
          <p:nvPr>
            <p:ph type="pic" sz="quarter" idx="13" hasCustomPrompt="1"/>
          </p:nvPr>
        </p:nvSpPr>
        <p:spPr>
          <a:xfrm>
            <a:off x="3448175"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13" name="Picture Placeholder 9">
            <a:extLst>
              <a:ext uri="{FF2B5EF4-FFF2-40B4-BE49-F238E27FC236}">
                <a16:creationId xmlns:a16="http://schemas.microsoft.com/office/drawing/2014/main" id="{3BBB1B4B-73FC-A24F-86C0-E235BA430CAB}"/>
              </a:ext>
            </a:extLst>
          </p:cNvPr>
          <p:cNvSpPr>
            <a:spLocks noGrp="1"/>
          </p:cNvSpPr>
          <p:nvPr>
            <p:ph type="pic" sz="quarter" idx="14" hasCustomPrompt="1"/>
          </p:nvPr>
        </p:nvSpPr>
        <p:spPr>
          <a:xfrm>
            <a:off x="6363075"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GB"/>
              <a:t>Click to edit Master title style</a:t>
            </a:r>
            <a:endParaRPr lang="en-US"/>
          </a:p>
        </p:txBody>
      </p:sp>
      <p:sp>
        <p:nvSpPr>
          <p:cNvPr id="19" name="Rectangle 18">
            <a:extLst>
              <a:ext uri="{FF2B5EF4-FFF2-40B4-BE49-F238E27FC236}">
                <a16:creationId xmlns:a16="http://schemas.microsoft.com/office/drawing/2014/main" id="{6C84426A-FACB-3D4B-B562-771BE46D88CB}"/>
              </a:ext>
            </a:extLst>
          </p:cNvPr>
          <p:cNvSpPr/>
          <p:nvPr userDrawn="1"/>
        </p:nvSpPr>
        <p:spPr>
          <a:xfrm>
            <a:off x="9093600" y="2329200"/>
            <a:ext cx="2736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lvl="0">
              <a:lnSpc>
                <a:spcPct val="120000"/>
              </a:lnSpc>
            </a:pPr>
            <a:endParaRPr lang="en-US" sz="1400">
              <a:solidFill>
                <a:schemeClr val="tx2">
                  <a:lumMod val="60000"/>
                  <a:lumOff val="40000"/>
                </a:schemeClr>
              </a:solidFill>
            </a:endParaRPr>
          </a:p>
        </p:txBody>
      </p:sp>
      <p:sp>
        <p:nvSpPr>
          <p:cNvPr id="21" name="Text Placeholder 19">
            <a:extLst>
              <a:ext uri="{FF2B5EF4-FFF2-40B4-BE49-F238E27FC236}">
                <a16:creationId xmlns:a16="http://schemas.microsoft.com/office/drawing/2014/main" id="{43185E66-2FFA-8346-A8C4-4ADF2D017528}"/>
              </a:ext>
            </a:extLst>
          </p:cNvPr>
          <p:cNvSpPr>
            <a:spLocks noGrp="1"/>
          </p:cNvSpPr>
          <p:nvPr>
            <p:ph type="body" sz="quarter" idx="21" hasCustomPrompt="1"/>
          </p:nvPr>
        </p:nvSpPr>
        <p:spPr>
          <a:xfrm>
            <a:off x="9093600" y="2329200"/>
            <a:ext cx="2736000" cy="1503993"/>
          </a:xfrm>
        </p:spPr>
        <p:txBody>
          <a:bodyPr wrap="square" lIns="180000" tIns="1080000" rIns="180000">
            <a:spAutoFit/>
          </a:bodyPr>
          <a:lstStyle>
            <a:lvl1pPr marL="0" indent="0">
              <a:buNone/>
              <a:defRPr lang="ar-SA" sz="2400" b="1" i="0" kern="1200" spc="-100" baseline="0" dirty="0" smtClean="0">
                <a:solidFill>
                  <a:schemeClr val="tx1"/>
                </a:solidFill>
                <a:latin typeface="Arial Black" panose="020B0604020202020204" pitchFamily="34" charset="0"/>
                <a:ea typeface="+mn-ea"/>
                <a:cs typeface="Arial Black" panose="020B0604020202020204" pitchFamily="34" charset="0"/>
              </a:defRPr>
            </a:lvl1pPr>
          </a:lstStyle>
          <a:p>
            <a:pPr marL="0" lvl="0" indent="0" algn="l" defTabSz="914400" rtl="0" eaLnBrk="1" latinLnBrk="0" hangingPunct="1">
              <a:lnSpc>
                <a:spcPct val="120000"/>
              </a:lnSpc>
              <a:spcBef>
                <a:spcPts val="1200"/>
              </a:spcBef>
              <a:buClr>
                <a:schemeClr val="accent1"/>
              </a:buClr>
              <a:buFont typeface="Arial" panose="020B0604020202020204" pitchFamily="34" charset="0"/>
              <a:buNone/>
            </a:pPr>
            <a:r>
              <a:rPr lang="en-GB"/>
              <a:t>Column title</a:t>
            </a:r>
            <a:endParaRPr lang="ar-SA"/>
          </a:p>
        </p:txBody>
      </p:sp>
      <p:sp>
        <p:nvSpPr>
          <p:cNvPr id="25" name="Text Placeholder 19">
            <a:extLst>
              <a:ext uri="{FF2B5EF4-FFF2-40B4-BE49-F238E27FC236}">
                <a16:creationId xmlns:a16="http://schemas.microsoft.com/office/drawing/2014/main" id="{D29054A2-EB84-604A-95F2-45E13DBC11F4}"/>
              </a:ext>
            </a:extLst>
          </p:cNvPr>
          <p:cNvSpPr>
            <a:spLocks noGrp="1"/>
          </p:cNvSpPr>
          <p:nvPr>
            <p:ph type="body" sz="quarter" idx="22" hasCustomPrompt="1"/>
          </p:nvPr>
        </p:nvSpPr>
        <p:spPr>
          <a:xfrm>
            <a:off x="9093600" y="3833908"/>
            <a:ext cx="2736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marL="172800" lvl="0" indent="-172800" algn="l" defTabSz="914400" rtl="0" eaLnBrk="1" latinLnBrk="0" hangingPunct="1">
              <a:lnSpc>
                <a:spcPct val="120000"/>
              </a:lnSpc>
              <a:spcBef>
                <a:spcPts val="1200"/>
              </a:spcBef>
              <a:buClr>
                <a:schemeClr val="accent1"/>
              </a:buClr>
              <a:buFont typeface="System Font Regular"/>
              <a:buChar char="\"/>
            </a:pPr>
            <a:r>
              <a:rPr lang="en-US"/>
              <a:t>List of a few</a:t>
            </a:r>
            <a:endParaRPr lang="ar-SA"/>
          </a:p>
        </p:txBody>
      </p:sp>
      <p:sp>
        <p:nvSpPr>
          <p:cNvPr id="28" name="Picture Placeholder 9">
            <a:extLst>
              <a:ext uri="{FF2B5EF4-FFF2-40B4-BE49-F238E27FC236}">
                <a16:creationId xmlns:a16="http://schemas.microsoft.com/office/drawing/2014/main" id="{F4B3446D-7670-DA41-A04C-6FCCEC658CAD}"/>
              </a:ext>
            </a:extLst>
          </p:cNvPr>
          <p:cNvSpPr>
            <a:spLocks noGrp="1"/>
          </p:cNvSpPr>
          <p:nvPr>
            <p:ph type="pic" sz="quarter" idx="23" hasCustomPrompt="1"/>
          </p:nvPr>
        </p:nvSpPr>
        <p:spPr>
          <a:xfrm>
            <a:off x="9277726" y="2574000"/>
            <a:ext cx="594000" cy="594000"/>
          </a:xfrm>
        </p:spPr>
        <p:txBody>
          <a:bodyPr>
            <a:noAutofit/>
          </a:bodyPr>
          <a:lstStyle>
            <a:lvl1pPr marL="0" indent="0">
              <a:buNone/>
              <a:defRPr>
                <a:solidFill>
                  <a:schemeClr val="tx1"/>
                </a:solidFill>
              </a:defRPr>
            </a:lvl1pPr>
          </a:lstStyle>
          <a:p>
            <a:r>
              <a:rPr lang="en-US"/>
              <a:t>Icon</a:t>
            </a:r>
            <a:endParaRPr lang="ar-SA"/>
          </a:p>
        </p:txBody>
      </p:sp>
    </p:spTree>
    <p:extLst>
      <p:ext uri="{BB962C8B-B14F-4D97-AF65-F5344CB8AC3E}">
        <p14:creationId xmlns:p14="http://schemas.microsoft.com/office/powerpoint/2010/main" val="20642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2162" userDrawn="1">
          <p15:clr>
            <a:srgbClr val="FBAE40"/>
          </p15:clr>
        </p15:guide>
        <p15:guide id="3" pos="3999" userDrawn="1">
          <p15:clr>
            <a:srgbClr val="FBAE40"/>
          </p15:clr>
        </p15:guide>
        <p15:guide id="4" pos="5836" userDrawn="1">
          <p15:clr>
            <a:srgbClr val="FBAE40"/>
          </p15:clr>
        </p15:guide>
        <p15:guide id="5" pos="325"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Column with Ic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BA10CF-32D3-674C-8018-AF2B8C0BBF1E}"/>
              </a:ext>
            </a:extLst>
          </p:cNvPr>
          <p:cNvSpPr/>
          <p:nvPr userDrawn="1"/>
        </p:nvSpPr>
        <p:spPr>
          <a:xfrm>
            <a:off x="352425" y="2329916"/>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20" name="Text Placeholder 19">
            <a:extLst>
              <a:ext uri="{FF2B5EF4-FFF2-40B4-BE49-F238E27FC236}">
                <a16:creationId xmlns:a16="http://schemas.microsoft.com/office/drawing/2014/main" id="{3C50985C-0DF8-6547-BBC5-3DBEE4EFDAC6}"/>
              </a:ext>
            </a:extLst>
          </p:cNvPr>
          <p:cNvSpPr>
            <a:spLocks noGrp="1"/>
          </p:cNvSpPr>
          <p:nvPr>
            <p:ph type="body" sz="quarter" idx="15" hasCustomPrompt="1"/>
          </p:nvPr>
        </p:nvSpPr>
        <p:spPr>
          <a:xfrm>
            <a:off x="360362" y="2329915"/>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22" name="Text Placeholder 19">
            <a:extLst>
              <a:ext uri="{FF2B5EF4-FFF2-40B4-BE49-F238E27FC236}">
                <a16:creationId xmlns:a16="http://schemas.microsoft.com/office/drawing/2014/main" id="{8106C5C1-DAF3-6448-9E49-4D8FB7C87C4E}"/>
              </a:ext>
            </a:extLst>
          </p:cNvPr>
          <p:cNvSpPr>
            <a:spLocks noGrp="1"/>
          </p:cNvSpPr>
          <p:nvPr>
            <p:ph type="body" sz="quarter" idx="16" hasCustomPrompt="1"/>
          </p:nvPr>
        </p:nvSpPr>
        <p:spPr>
          <a:xfrm>
            <a:off x="360363" y="3833908"/>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50F8DB22-AF0C-F945-B27F-11D07218AF1C}"/>
              </a:ext>
            </a:extLst>
          </p:cNvPr>
          <p:cNvSpPr>
            <a:spLocks noGrp="1"/>
          </p:cNvSpPr>
          <p:nvPr>
            <p:ph type="body" sz="quarter" idx="11" hasCustomPrompt="1"/>
          </p:nvPr>
        </p:nvSpPr>
        <p:spPr>
          <a:xfrm>
            <a:off x="352425" y="1073150"/>
            <a:ext cx="11476038" cy="859210"/>
          </a:xfrm>
        </p:spPr>
        <p:txBody>
          <a:bodyPr>
            <a:spAutoFit/>
          </a:bodyPr>
          <a:lstStyle>
            <a:lvl1pPr marL="0" indent="0">
              <a:lnSpc>
                <a:spcPct val="120000"/>
              </a:lnSpc>
              <a:spcBef>
                <a:spcPts val="0"/>
              </a:spcBef>
              <a:buNone/>
              <a:defRPr/>
            </a:lvl1pPr>
          </a:lstStyle>
          <a:p>
            <a:pPr>
              <a:lnSpc>
                <a:spcPct val="120000"/>
              </a:lnSpc>
            </a:pPr>
            <a:r>
              <a:rPr lang="en-IN" sz="1600">
                <a:solidFill>
                  <a:schemeClr val="bg2"/>
                </a:solidFill>
                <a:effectLst/>
                <a:ea typeface="Calibri" panose="020F0502020204030204" pitchFamily="34" charset="0"/>
              </a:rPr>
              <a:t>Here’s a paragraph of introductory text, which provides a narrative and description of what’s </a:t>
            </a:r>
            <a:r>
              <a:rPr lang="en-IN" sz="1600">
                <a:solidFill>
                  <a:schemeClr val="bg2"/>
                </a:solidFill>
                <a:ea typeface="Calibri" panose="020F0502020204030204" pitchFamily="34" charset="0"/>
              </a:rPr>
              <a:t>below. Here’s a paragraph of introductory text, which provides a narrative and description of what’s below. Here’s a paragraph of introductory text, which provides a narrative and description of what’s below.</a:t>
            </a:r>
          </a:p>
        </p:txBody>
      </p:sp>
      <p:sp>
        <p:nvSpPr>
          <p:cNvPr id="10" name="Picture Placeholder 9">
            <a:extLst>
              <a:ext uri="{FF2B5EF4-FFF2-40B4-BE49-F238E27FC236}">
                <a16:creationId xmlns:a16="http://schemas.microsoft.com/office/drawing/2014/main" id="{EF972805-4680-4540-926A-1461D92B3AF6}"/>
              </a:ext>
            </a:extLst>
          </p:cNvPr>
          <p:cNvSpPr>
            <a:spLocks noGrp="1"/>
          </p:cNvSpPr>
          <p:nvPr>
            <p:ph type="pic" sz="quarter" idx="12" hasCustomPrompt="1"/>
          </p:nvPr>
        </p:nvSpPr>
        <p:spPr>
          <a:xfrm>
            <a:off x="550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D74B8E5D-DECE-A74B-862F-5022D26A1076}"/>
              </a:ext>
            </a:extLst>
          </p:cNvPr>
          <p:cNvSpPr>
            <a:spLocks noGrp="1"/>
          </p:cNvSpPr>
          <p:nvPr>
            <p:ph type="title"/>
          </p:nvPr>
        </p:nvSpPr>
        <p:spPr/>
        <p:txBody>
          <a:bodyPr/>
          <a:lstStyle/>
          <a:p>
            <a:r>
              <a:rPr lang="en-GB"/>
              <a:t>Click to edit Master title style</a:t>
            </a:r>
            <a:endParaRPr lang="en-US"/>
          </a:p>
        </p:txBody>
      </p:sp>
      <p:sp>
        <p:nvSpPr>
          <p:cNvPr id="29" name="Rectangle 28">
            <a:extLst>
              <a:ext uri="{FF2B5EF4-FFF2-40B4-BE49-F238E27FC236}">
                <a16:creationId xmlns:a16="http://schemas.microsoft.com/office/drawing/2014/main" id="{EF905978-E649-3149-A424-54C3C61B90AF}"/>
              </a:ext>
            </a:extLst>
          </p:cNvPr>
          <p:cNvSpPr/>
          <p:nvPr userDrawn="1"/>
        </p:nvSpPr>
        <p:spPr>
          <a:xfrm>
            <a:off x="26856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0" name="Text Placeholder 19">
            <a:extLst>
              <a:ext uri="{FF2B5EF4-FFF2-40B4-BE49-F238E27FC236}">
                <a16:creationId xmlns:a16="http://schemas.microsoft.com/office/drawing/2014/main" id="{42911327-DA18-F34C-AD32-F1E1E917A99F}"/>
              </a:ext>
            </a:extLst>
          </p:cNvPr>
          <p:cNvSpPr>
            <a:spLocks noGrp="1"/>
          </p:cNvSpPr>
          <p:nvPr>
            <p:ph type="body" sz="quarter" idx="17" hasCustomPrompt="1"/>
          </p:nvPr>
        </p:nvSpPr>
        <p:spPr>
          <a:xfrm>
            <a:off x="26856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1" name="Text Placeholder 19">
            <a:extLst>
              <a:ext uri="{FF2B5EF4-FFF2-40B4-BE49-F238E27FC236}">
                <a16:creationId xmlns:a16="http://schemas.microsoft.com/office/drawing/2014/main" id="{EC764D4C-D0F9-BA41-BA82-EFDAFF727B5F}"/>
              </a:ext>
            </a:extLst>
          </p:cNvPr>
          <p:cNvSpPr>
            <a:spLocks noGrp="1"/>
          </p:cNvSpPr>
          <p:nvPr>
            <p:ph type="body" sz="quarter" idx="18" hasCustomPrompt="1"/>
          </p:nvPr>
        </p:nvSpPr>
        <p:spPr>
          <a:xfrm>
            <a:off x="26856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2" name="Picture Placeholder 9">
            <a:extLst>
              <a:ext uri="{FF2B5EF4-FFF2-40B4-BE49-F238E27FC236}">
                <a16:creationId xmlns:a16="http://schemas.microsoft.com/office/drawing/2014/main" id="{064C5D1D-F67B-7F48-82F4-84531CC6AB34}"/>
              </a:ext>
            </a:extLst>
          </p:cNvPr>
          <p:cNvSpPr>
            <a:spLocks noGrp="1"/>
          </p:cNvSpPr>
          <p:nvPr>
            <p:ph type="pic" sz="quarter" idx="19" hasCustomPrompt="1"/>
          </p:nvPr>
        </p:nvSpPr>
        <p:spPr>
          <a:xfrm>
            <a:off x="2908239"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33" name="Rectangle 32">
            <a:extLst>
              <a:ext uri="{FF2B5EF4-FFF2-40B4-BE49-F238E27FC236}">
                <a16:creationId xmlns:a16="http://schemas.microsoft.com/office/drawing/2014/main" id="{987CA3CB-EC0F-3A43-8028-215EFF68B976}"/>
              </a:ext>
            </a:extLst>
          </p:cNvPr>
          <p:cNvSpPr/>
          <p:nvPr userDrawn="1"/>
        </p:nvSpPr>
        <p:spPr>
          <a:xfrm>
            <a:off x="50148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4" name="Text Placeholder 19">
            <a:extLst>
              <a:ext uri="{FF2B5EF4-FFF2-40B4-BE49-F238E27FC236}">
                <a16:creationId xmlns:a16="http://schemas.microsoft.com/office/drawing/2014/main" id="{EAE2F8C3-85FD-114F-9067-31196F00C5A5}"/>
              </a:ext>
            </a:extLst>
          </p:cNvPr>
          <p:cNvSpPr>
            <a:spLocks noGrp="1"/>
          </p:cNvSpPr>
          <p:nvPr>
            <p:ph type="body" sz="quarter" idx="20" hasCustomPrompt="1"/>
          </p:nvPr>
        </p:nvSpPr>
        <p:spPr>
          <a:xfrm>
            <a:off x="50148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5" name="Text Placeholder 19">
            <a:extLst>
              <a:ext uri="{FF2B5EF4-FFF2-40B4-BE49-F238E27FC236}">
                <a16:creationId xmlns:a16="http://schemas.microsoft.com/office/drawing/2014/main" id="{407AAF06-DA98-EA44-BCCF-218F1381E1D1}"/>
              </a:ext>
            </a:extLst>
          </p:cNvPr>
          <p:cNvSpPr>
            <a:spLocks noGrp="1"/>
          </p:cNvSpPr>
          <p:nvPr>
            <p:ph type="body" sz="quarter" idx="21" hasCustomPrompt="1"/>
          </p:nvPr>
        </p:nvSpPr>
        <p:spPr>
          <a:xfrm>
            <a:off x="50148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36" name="Picture Placeholder 9">
            <a:extLst>
              <a:ext uri="{FF2B5EF4-FFF2-40B4-BE49-F238E27FC236}">
                <a16:creationId xmlns:a16="http://schemas.microsoft.com/office/drawing/2014/main" id="{1F2C6742-AC11-934B-AC1A-27C8A8216FCE}"/>
              </a:ext>
            </a:extLst>
          </p:cNvPr>
          <p:cNvSpPr>
            <a:spLocks noGrp="1"/>
          </p:cNvSpPr>
          <p:nvPr>
            <p:ph type="pic" sz="quarter" idx="22" hasCustomPrompt="1"/>
          </p:nvPr>
        </p:nvSpPr>
        <p:spPr>
          <a:xfrm>
            <a:off x="5248799"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37" name="Rectangle 36">
            <a:extLst>
              <a:ext uri="{FF2B5EF4-FFF2-40B4-BE49-F238E27FC236}">
                <a16:creationId xmlns:a16="http://schemas.microsoft.com/office/drawing/2014/main" id="{38D6310F-62A9-6641-9CAF-B46B1B0871EA}"/>
              </a:ext>
            </a:extLst>
          </p:cNvPr>
          <p:cNvSpPr/>
          <p:nvPr userDrawn="1"/>
        </p:nvSpPr>
        <p:spPr>
          <a:xfrm>
            <a:off x="73404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38" name="Text Placeholder 19">
            <a:extLst>
              <a:ext uri="{FF2B5EF4-FFF2-40B4-BE49-F238E27FC236}">
                <a16:creationId xmlns:a16="http://schemas.microsoft.com/office/drawing/2014/main" id="{E68FD86E-442E-644F-89BE-BA0A20C38851}"/>
              </a:ext>
            </a:extLst>
          </p:cNvPr>
          <p:cNvSpPr>
            <a:spLocks noGrp="1"/>
          </p:cNvSpPr>
          <p:nvPr>
            <p:ph type="body" sz="quarter" idx="23" hasCustomPrompt="1"/>
          </p:nvPr>
        </p:nvSpPr>
        <p:spPr>
          <a:xfrm>
            <a:off x="7340400" y="2329200"/>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39" name="Text Placeholder 19">
            <a:extLst>
              <a:ext uri="{FF2B5EF4-FFF2-40B4-BE49-F238E27FC236}">
                <a16:creationId xmlns:a16="http://schemas.microsoft.com/office/drawing/2014/main" id="{434477F8-CDB4-0149-ABFA-B8A08A26506D}"/>
              </a:ext>
            </a:extLst>
          </p:cNvPr>
          <p:cNvSpPr>
            <a:spLocks noGrp="1"/>
          </p:cNvSpPr>
          <p:nvPr>
            <p:ph type="body" sz="quarter" idx="24" hasCustomPrompt="1"/>
          </p:nvPr>
        </p:nvSpPr>
        <p:spPr>
          <a:xfrm>
            <a:off x="7340400" y="3834000"/>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40" name="Picture Placeholder 9">
            <a:extLst>
              <a:ext uri="{FF2B5EF4-FFF2-40B4-BE49-F238E27FC236}">
                <a16:creationId xmlns:a16="http://schemas.microsoft.com/office/drawing/2014/main" id="{FFC5BBF5-9931-DA49-8B3F-B94583AA6EC7}"/>
              </a:ext>
            </a:extLst>
          </p:cNvPr>
          <p:cNvSpPr>
            <a:spLocks noGrp="1"/>
          </p:cNvSpPr>
          <p:nvPr>
            <p:ph type="pic" sz="quarter" idx="25" hasCustomPrompt="1"/>
          </p:nvPr>
        </p:nvSpPr>
        <p:spPr>
          <a:xfrm>
            <a:off x="7543800" y="2574000"/>
            <a:ext cx="594000" cy="594000"/>
          </a:xfrm>
        </p:spPr>
        <p:txBody>
          <a:bodyPr>
            <a:noAutofit/>
          </a:bodyPr>
          <a:lstStyle>
            <a:lvl1pPr marL="0" indent="0">
              <a:buNone/>
              <a:defRPr>
                <a:solidFill>
                  <a:schemeClr val="tx1"/>
                </a:solidFill>
              </a:defRPr>
            </a:lvl1pPr>
          </a:lstStyle>
          <a:p>
            <a:r>
              <a:rPr lang="en-US"/>
              <a:t>Icon</a:t>
            </a:r>
            <a:endParaRPr lang="ar-SA"/>
          </a:p>
        </p:txBody>
      </p:sp>
      <p:sp>
        <p:nvSpPr>
          <p:cNvPr id="41" name="Rectangle 40">
            <a:extLst>
              <a:ext uri="{FF2B5EF4-FFF2-40B4-BE49-F238E27FC236}">
                <a16:creationId xmlns:a16="http://schemas.microsoft.com/office/drawing/2014/main" id="{3FA03619-2410-CB4C-AFB8-CD83B4688047}"/>
              </a:ext>
            </a:extLst>
          </p:cNvPr>
          <p:cNvSpPr/>
          <p:nvPr userDrawn="1"/>
        </p:nvSpPr>
        <p:spPr>
          <a:xfrm>
            <a:off x="9669600" y="2329200"/>
            <a:ext cx="2160000" cy="3978809"/>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180000" tIns="1080000" rIns="180000" bIns="0" rtlCol="0" anchor="t"/>
          <a:lstStyle/>
          <a:p>
            <a:pPr>
              <a:lnSpc>
                <a:spcPct val="120000"/>
              </a:lnSpc>
            </a:pPr>
            <a:endParaRPr lang="en-US" sz="1400">
              <a:solidFill>
                <a:schemeClr val="tx2">
                  <a:lumMod val="60000"/>
                  <a:lumOff val="40000"/>
                </a:schemeClr>
              </a:solidFill>
            </a:endParaRPr>
          </a:p>
        </p:txBody>
      </p:sp>
      <p:sp>
        <p:nvSpPr>
          <p:cNvPr id="42" name="Text Placeholder 19">
            <a:extLst>
              <a:ext uri="{FF2B5EF4-FFF2-40B4-BE49-F238E27FC236}">
                <a16:creationId xmlns:a16="http://schemas.microsoft.com/office/drawing/2014/main" id="{C5E14340-594B-1649-8478-04483F15E01F}"/>
              </a:ext>
            </a:extLst>
          </p:cNvPr>
          <p:cNvSpPr>
            <a:spLocks noGrp="1"/>
          </p:cNvSpPr>
          <p:nvPr>
            <p:ph type="body" sz="quarter" idx="26" hasCustomPrompt="1"/>
          </p:nvPr>
        </p:nvSpPr>
        <p:spPr>
          <a:xfrm>
            <a:off x="9675812" y="2329915"/>
            <a:ext cx="2160000" cy="1435128"/>
          </a:xfrm>
        </p:spPr>
        <p:txBody>
          <a:bodyPr wrap="square" lIns="180000" tIns="1080000" rIns="180000">
            <a:spAutoFit/>
          </a:bodyPr>
          <a:lstStyle>
            <a:lvl1pPr marL="0" indent="0">
              <a:buNone/>
              <a:defRPr sz="2000" b="1" i="0" spc="-100" baseline="0">
                <a:solidFill>
                  <a:schemeClr val="tx1"/>
                </a:solidFill>
                <a:latin typeface="Arial Black" panose="020B0604020202020204" pitchFamily="34" charset="0"/>
                <a:cs typeface="Arial Black" panose="020B0604020202020204" pitchFamily="34" charset="0"/>
              </a:defRPr>
            </a:lvl1pPr>
          </a:lstStyle>
          <a:p>
            <a:pPr lvl="0"/>
            <a:r>
              <a:rPr lang="en-GB"/>
              <a:t>Column title</a:t>
            </a:r>
            <a:endParaRPr lang="ar-SA"/>
          </a:p>
        </p:txBody>
      </p:sp>
      <p:sp>
        <p:nvSpPr>
          <p:cNvPr id="43" name="Text Placeholder 19">
            <a:extLst>
              <a:ext uri="{FF2B5EF4-FFF2-40B4-BE49-F238E27FC236}">
                <a16:creationId xmlns:a16="http://schemas.microsoft.com/office/drawing/2014/main" id="{E016BB87-F815-7641-962F-DD960BBA2A21}"/>
              </a:ext>
            </a:extLst>
          </p:cNvPr>
          <p:cNvSpPr>
            <a:spLocks noGrp="1"/>
          </p:cNvSpPr>
          <p:nvPr>
            <p:ph type="body" sz="quarter" idx="27" hasCustomPrompt="1"/>
          </p:nvPr>
        </p:nvSpPr>
        <p:spPr>
          <a:xfrm>
            <a:off x="9675813" y="3833908"/>
            <a:ext cx="2160000" cy="2474817"/>
          </a:xfrm>
        </p:spPr>
        <p:txBody>
          <a:bodyPr wrap="square" lIns="180000" tIns="144000" rIns="180000" bIns="180000">
            <a:normAutofit/>
          </a:bodyPr>
          <a:lstStyle>
            <a:lvl1pPr marL="172800" indent="-172800">
              <a:buFont typeface="System Font Regular"/>
              <a:buChar char="\"/>
              <a:defRPr lang="ar-SA" sz="1400" kern="1200" baseline="0" dirty="0" smtClean="0">
                <a:solidFill>
                  <a:schemeClr val="tx2">
                    <a:lumMod val="60000"/>
                    <a:lumOff val="40000"/>
                  </a:schemeClr>
                </a:solidFill>
                <a:latin typeface="+mn-lt"/>
                <a:ea typeface="+mn-ea"/>
                <a:cs typeface="+mn-cs"/>
              </a:defRPr>
            </a:lvl1pPr>
          </a:lstStyle>
          <a:p>
            <a:pPr lvl="0"/>
            <a:r>
              <a:rPr lang="en-US"/>
              <a:t>List of a few</a:t>
            </a:r>
            <a:endParaRPr lang="ar-SA"/>
          </a:p>
        </p:txBody>
      </p:sp>
      <p:sp>
        <p:nvSpPr>
          <p:cNvPr id="44" name="Picture Placeholder 9">
            <a:extLst>
              <a:ext uri="{FF2B5EF4-FFF2-40B4-BE49-F238E27FC236}">
                <a16:creationId xmlns:a16="http://schemas.microsoft.com/office/drawing/2014/main" id="{7EA147AC-3AE0-8E4A-890B-5954B2B3A7D2}"/>
              </a:ext>
            </a:extLst>
          </p:cNvPr>
          <p:cNvSpPr>
            <a:spLocks noGrp="1"/>
          </p:cNvSpPr>
          <p:nvPr>
            <p:ph type="pic" sz="quarter" idx="28" hasCustomPrompt="1"/>
          </p:nvPr>
        </p:nvSpPr>
        <p:spPr>
          <a:xfrm>
            <a:off x="9866250" y="2574000"/>
            <a:ext cx="594000" cy="594000"/>
          </a:xfrm>
        </p:spPr>
        <p:txBody>
          <a:bodyPr>
            <a:noAutofit/>
          </a:bodyPr>
          <a:lstStyle>
            <a:lvl1pPr marL="0" indent="0">
              <a:buNone/>
              <a:defRPr>
                <a:solidFill>
                  <a:schemeClr val="tx1"/>
                </a:solidFill>
              </a:defRPr>
            </a:lvl1pPr>
          </a:lstStyle>
          <a:p>
            <a:r>
              <a:rPr lang="en-US"/>
              <a:t>Icon</a:t>
            </a:r>
            <a:endParaRPr lang="ar-SA"/>
          </a:p>
        </p:txBody>
      </p:sp>
    </p:spTree>
    <p:extLst>
      <p:ext uri="{BB962C8B-B14F-4D97-AF65-F5344CB8AC3E}">
        <p14:creationId xmlns:p14="http://schemas.microsoft.com/office/powerpoint/2010/main" val="154763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2162" userDrawn="1">
          <p15:clr>
            <a:srgbClr val="FBAE40"/>
          </p15:clr>
        </p15:guide>
        <p15:guide id="3" pos="3999" userDrawn="1">
          <p15:clr>
            <a:srgbClr val="FBAE40"/>
          </p15:clr>
        </p15:guide>
        <p15:guide id="4" pos="5836" userDrawn="1">
          <p15:clr>
            <a:srgbClr val="FBAE40"/>
          </p15:clr>
        </p15:guide>
        <p15:guide id="5" pos="325"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108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152800"/>
            <a:ext cx="5652000" cy="416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GB"/>
              <a:t>Click to edit Master title style</a:t>
            </a:r>
            <a:endParaRPr lang="en-US"/>
          </a:p>
        </p:txBody>
      </p:sp>
      <p:sp>
        <p:nvSpPr>
          <p:cNvPr id="12" name="Text Placeholder 5">
            <a:extLst>
              <a:ext uri="{FF2B5EF4-FFF2-40B4-BE49-F238E27FC236}">
                <a16:creationId xmlns:a16="http://schemas.microsoft.com/office/drawing/2014/main" id="{006A069D-3E35-B94B-8CF1-507EC85AF3F2}"/>
              </a:ext>
            </a:extLst>
          </p:cNvPr>
          <p:cNvSpPr>
            <a:spLocks noGrp="1"/>
          </p:cNvSpPr>
          <p:nvPr>
            <p:ph type="body" sz="quarter" idx="13" hasCustomPrompt="1"/>
          </p:nvPr>
        </p:nvSpPr>
        <p:spPr>
          <a:xfrm>
            <a:off x="6179639" y="1072800"/>
            <a:ext cx="5652000" cy="108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D6CE6748-C1DB-054D-9817-94124D6098B2}"/>
              </a:ext>
            </a:extLst>
          </p:cNvPr>
          <p:cNvSpPr>
            <a:spLocks noGrp="1"/>
          </p:cNvSpPr>
          <p:nvPr>
            <p:ph type="body" sz="quarter" idx="14" hasCustomPrompt="1"/>
          </p:nvPr>
        </p:nvSpPr>
        <p:spPr>
          <a:xfrm>
            <a:off x="6179639" y="2152800"/>
            <a:ext cx="5652000" cy="416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177369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108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152800"/>
            <a:ext cx="3704400" cy="416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GB"/>
              <a:t>Click to edit Master title style</a:t>
            </a:r>
            <a:endParaRPr lang="en-US"/>
          </a:p>
        </p:txBody>
      </p:sp>
      <p:sp>
        <p:nvSpPr>
          <p:cNvPr id="12" name="Text Placeholder 5">
            <a:extLst>
              <a:ext uri="{FF2B5EF4-FFF2-40B4-BE49-F238E27FC236}">
                <a16:creationId xmlns:a16="http://schemas.microsoft.com/office/drawing/2014/main" id="{006A069D-3E35-B94B-8CF1-507EC85AF3F2}"/>
              </a:ext>
            </a:extLst>
          </p:cNvPr>
          <p:cNvSpPr>
            <a:spLocks noGrp="1"/>
          </p:cNvSpPr>
          <p:nvPr>
            <p:ph type="body" sz="quarter" idx="13" hasCustomPrompt="1"/>
          </p:nvPr>
        </p:nvSpPr>
        <p:spPr>
          <a:xfrm>
            <a:off x="4248000" y="1072800"/>
            <a:ext cx="3704400" cy="108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D6CE6748-C1DB-054D-9817-94124D6098B2}"/>
              </a:ext>
            </a:extLst>
          </p:cNvPr>
          <p:cNvSpPr>
            <a:spLocks noGrp="1"/>
          </p:cNvSpPr>
          <p:nvPr>
            <p:ph type="body" sz="quarter" idx="14" hasCustomPrompt="1"/>
          </p:nvPr>
        </p:nvSpPr>
        <p:spPr>
          <a:xfrm>
            <a:off x="4248000" y="2152800"/>
            <a:ext cx="3704400" cy="416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4" name="Text Placeholder 5">
            <a:extLst>
              <a:ext uri="{FF2B5EF4-FFF2-40B4-BE49-F238E27FC236}">
                <a16:creationId xmlns:a16="http://schemas.microsoft.com/office/drawing/2014/main" id="{03DFA38E-738A-F94D-98B2-613155E6E20C}"/>
              </a:ext>
            </a:extLst>
          </p:cNvPr>
          <p:cNvSpPr>
            <a:spLocks noGrp="1"/>
          </p:cNvSpPr>
          <p:nvPr>
            <p:ph type="body" sz="quarter" idx="15" hasCustomPrompt="1"/>
          </p:nvPr>
        </p:nvSpPr>
        <p:spPr>
          <a:xfrm>
            <a:off x="8132762" y="1072800"/>
            <a:ext cx="3704400" cy="108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5" name="Text Placeholder 5">
            <a:extLst>
              <a:ext uri="{FF2B5EF4-FFF2-40B4-BE49-F238E27FC236}">
                <a16:creationId xmlns:a16="http://schemas.microsoft.com/office/drawing/2014/main" id="{0BC84F4D-0E16-9047-932E-6B58AAF03DCE}"/>
              </a:ext>
            </a:extLst>
          </p:cNvPr>
          <p:cNvSpPr>
            <a:spLocks noGrp="1"/>
          </p:cNvSpPr>
          <p:nvPr>
            <p:ph type="body" sz="quarter" idx="16" hasCustomPrompt="1"/>
          </p:nvPr>
        </p:nvSpPr>
        <p:spPr>
          <a:xfrm>
            <a:off x="8132762" y="2152800"/>
            <a:ext cx="3704400" cy="4165200"/>
          </a:xfrm>
          <a:solidFill>
            <a:schemeClr val="bg2"/>
          </a:solidFill>
          <a:effectLst>
            <a:innerShdw dist="25400" dir="5400000">
              <a:schemeClr val="accent2"/>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308885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736000" cy="344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8" name="Text Placeholder 5">
            <a:extLst>
              <a:ext uri="{FF2B5EF4-FFF2-40B4-BE49-F238E27FC236}">
                <a16:creationId xmlns:a16="http://schemas.microsoft.com/office/drawing/2014/main" id="{CF7D4528-F118-8C44-97B8-B86126A1CAF8}"/>
              </a:ext>
            </a:extLst>
          </p:cNvPr>
          <p:cNvSpPr>
            <a:spLocks noGrp="1"/>
          </p:cNvSpPr>
          <p:nvPr>
            <p:ph type="body" sz="quarter" idx="14" hasCustomPrompt="1"/>
          </p:nvPr>
        </p:nvSpPr>
        <p:spPr>
          <a:xfrm>
            <a:off x="3272400" y="2872800"/>
            <a:ext cx="2736000" cy="3445200"/>
          </a:xfrm>
          <a:solidFill>
            <a:schemeClr val="bg2"/>
          </a:solidFill>
          <a:effectLst>
            <a:innerShdw dist="25400" dir="5400000">
              <a:schemeClr val="accent3"/>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0" name="Text Placeholder 5">
            <a:extLst>
              <a:ext uri="{FF2B5EF4-FFF2-40B4-BE49-F238E27FC236}">
                <a16:creationId xmlns:a16="http://schemas.microsoft.com/office/drawing/2014/main" id="{35FA45FB-4952-8641-8688-13D34520C724}"/>
              </a:ext>
            </a:extLst>
          </p:cNvPr>
          <p:cNvSpPr>
            <a:spLocks noGrp="1"/>
          </p:cNvSpPr>
          <p:nvPr>
            <p:ph type="body" sz="quarter" idx="16" hasCustomPrompt="1"/>
          </p:nvPr>
        </p:nvSpPr>
        <p:spPr>
          <a:xfrm>
            <a:off x="6181200" y="2872800"/>
            <a:ext cx="2736000" cy="3445200"/>
          </a:xfrm>
          <a:solidFill>
            <a:schemeClr val="bg2"/>
          </a:solidFill>
          <a:effectLst>
            <a:innerShdw dist="25400" dir="5400000">
              <a:schemeClr val="accent2"/>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2" name="Text Placeholder 5">
            <a:extLst>
              <a:ext uri="{FF2B5EF4-FFF2-40B4-BE49-F238E27FC236}">
                <a16:creationId xmlns:a16="http://schemas.microsoft.com/office/drawing/2014/main" id="{8AC7132A-A253-0C4D-A403-FDD7006D433E}"/>
              </a:ext>
            </a:extLst>
          </p:cNvPr>
          <p:cNvSpPr>
            <a:spLocks noGrp="1"/>
          </p:cNvSpPr>
          <p:nvPr>
            <p:ph type="body" sz="quarter" idx="18" hasCustomPrompt="1"/>
          </p:nvPr>
        </p:nvSpPr>
        <p:spPr>
          <a:xfrm>
            <a:off x="9093600" y="2872800"/>
            <a:ext cx="2736000" cy="3445200"/>
          </a:xfrm>
          <a:solidFill>
            <a:schemeClr val="bg2"/>
          </a:solidFill>
          <a:effectLst>
            <a:innerShdw dist="25400" dir="5400000">
              <a:schemeClr val="accent5"/>
            </a:innerShdw>
          </a:effectLst>
        </p:spPr>
        <p:txBody>
          <a:bodyPr vert="horz" lIns="180000" tIns="180000" rIns="180000" bIns="180000" rtlCol="0">
            <a:normAutofit/>
          </a:bodyPr>
          <a:lstStyle>
            <a:lvl1pPr>
              <a:defRPr lang="en-US" sz="1400" dirty="0" smtClean="0">
                <a:solidFill>
                  <a:schemeClr val="tx1"/>
                </a:solidFill>
              </a:defRPr>
            </a:lvl1pPr>
          </a:lstStyle>
          <a:p>
            <a:pPr lvl="0">
              <a:spcAft>
                <a:spcPts val="1200"/>
              </a:spcAft>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104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Color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1800000"/>
          </a:xfrm>
          <a:solidFill>
            <a:schemeClr val="accent4"/>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9" name="Text Placeholder 5">
            <a:extLst>
              <a:ext uri="{FF2B5EF4-FFF2-40B4-BE49-F238E27FC236}">
                <a16:creationId xmlns:a16="http://schemas.microsoft.com/office/drawing/2014/main" id="{ED75E8F7-D351-CA42-A16F-9415D1353E9B}"/>
              </a:ext>
            </a:extLst>
          </p:cNvPr>
          <p:cNvSpPr>
            <a:spLocks noGrp="1"/>
          </p:cNvSpPr>
          <p:nvPr>
            <p:ph type="body" sz="quarter" idx="12" hasCustomPrompt="1"/>
          </p:nvPr>
        </p:nvSpPr>
        <p:spPr>
          <a:xfrm>
            <a:off x="360363" y="2872800"/>
            <a:ext cx="2160000" cy="3445200"/>
          </a:xfrm>
          <a:solidFill>
            <a:schemeClr val="bg2"/>
          </a:solidFill>
          <a:effectLst>
            <a:innerShdw dist="25400" dir="5400000">
              <a:schemeClr val="accent4"/>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4" name="Title 3">
            <a:extLst>
              <a:ext uri="{FF2B5EF4-FFF2-40B4-BE49-F238E27FC236}">
                <a16:creationId xmlns:a16="http://schemas.microsoft.com/office/drawing/2014/main" id="{4ECED374-A423-7241-A242-AE9EEBDACD94}"/>
              </a:ext>
            </a:extLst>
          </p:cNvPr>
          <p:cNvSpPr>
            <a:spLocks noGrp="1"/>
          </p:cNvSpPr>
          <p:nvPr>
            <p:ph type="title"/>
          </p:nvPr>
        </p:nvSpPr>
        <p:spPr/>
        <p:txBody>
          <a:bodyPr/>
          <a:lstStyle/>
          <a:p>
            <a:r>
              <a:rPr lang="en-GB"/>
              <a:t>Click to edit Master title style</a:t>
            </a:r>
            <a:endParaRPr lang="en-US"/>
          </a:p>
        </p:txBody>
      </p:sp>
      <p:sp>
        <p:nvSpPr>
          <p:cNvPr id="12" name="Text Placeholder 5">
            <a:extLst>
              <a:ext uri="{FF2B5EF4-FFF2-40B4-BE49-F238E27FC236}">
                <a16:creationId xmlns:a16="http://schemas.microsoft.com/office/drawing/2014/main" id="{8C1E6599-088B-294B-93CD-263440F78B82}"/>
              </a:ext>
            </a:extLst>
          </p:cNvPr>
          <p:cNvSpPr>
            <a:spLocks noGrp="1"/>
          </p:cNvSpPr>
          <p:nvPr>
            <p:ph type="body" sz="quarter" idx="13" hasCustomPrompt="1"/>
          </p:nvPr>
        </p:nvSpPr>
        <p:spPr>
          <a:xfrm>
            <a:off x="2685600" y="1072800"/>
            <a:ext cx="2160000" cy="1800000"/>
          </a:xfrm>
          <a:solidFill>
            <a:schemeClr val="accent3"/>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3" name="Text Placeholder 5">
            <a:extLst>
              <a:ext uri="{FF2B5EF4-FFF2-40B4-BE49-F238E27FC236}">
                <a16:creationId xmlns:a16="http://schemas.microsoft.com/office/drawing/2014/main" id="{8441E7EB-CAA2-7743-99DC-FA6D5BA9F76C}"/>
              </a:ext>
            </a:extLst>
          </p:cNvPr>
          <p:cNvSpPr>
            <a:spLocks noGrp="1"/>
          </p:cNvSpPr>
          <p:nvPr>
            <p:ph type="body" sz="quarter" idx="14" hasCustomPrompt="1"/>
          </p:nvPr>
        </p:nvSpPr>
        <p:spPr>
          <a:xfrm>
            <a:off x="2685600" y="2872800"/>
            <a:ext cx="2160000" cy="3445200"/>
          </a:xfrm>
          <a:solidFill>
            <a:schemeClr val="bg2"/>
          </a:solidFill>
          <a:effectLst>
            <a:innerShdw dist="25400" dir="5400000">
              <a:schemeClr val="accent3"/>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4" name="Text Placeholder 5">
            <a:extLst>
              <a:ext uri="{FF2B5EF4-FFF2-40B4-BE49-F238E27FC236}">
                <a16:creationId xmlns:a16="http://schemas.microsoft.com/office/drawing/2014/main" id="{41CF75A8-9D54-B747-834F-71A44AD1C433}"/>
              </a:ext>
            </a:extLst>
          </p:cNvPr>
          <p:cNvSpPr>
            <a:spLocks noGrp="1"/>
          </p:cNvSpPr>
          <p:nvPr>
            <p:ph type="body" sz="quarter" idx="15" hasCustomPrompt="1"/>
          </p:nvPr>
        </p:nvSpPr>
        <p:spPr>
          <a:xfrm>
            <a:off x="5014800" y="1072800"/>
            <a:ext cx="2160000" cy="1800000"/>
          </a:xfrm>
          <a:solidFill>
            <a:schemeClr val="accent2"/>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5" name="Text Placeholder 5">
            <a:extLst>
              <a:ext uri="{FF2B5EF4-FFF2-40B4-BE49-F238E27FC236}">
                <a16:creationId xmlns:a16="http://schemas.microsoft.com/office/drawing/2014/main" id="{1E715365-DA62-8A44-9826-8032FC120C96}"/>
              </a:ext>
            </a:extLst>
          </p:cNvPr>
          <p:cNvSpPr>
            <a:spLocks noGrp="1"/>
          </p:cNvSpPr>
          <p:nvPr>
            <p:ph type="body" sz="quarter" idx="16" hasCustomPrompt="1"/>
          </p:nvPr>
        </p:nvSpPr>
        <p:spPr>
          <a:xfrm>
            <a:off x="5014800" y="2872800"/>
            <a:ext cx="2160000" cy="3445200"/>
          </a:xfrm>
          <a:solidFill>
            <a:schemeClr val="bg2"/>
          </a:solidFill>
          <a:effectLst>
            <a:innerShdw dist="25400" dir="5400000">
              <a:schemeClr val="accent2"/>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6" name="Text Placeholder 5">
            <a:extLst>
              <a:ext uri="{FF2B5EF4-FFF2-40B4-BE49-F238E27FC236}">
                <a16:creationId xmlns:a16="http://schemas.microsoft.com/office/drawing/2014/main" id="{C97152D6-41F1-9D48-B199-52174B912B54}"/>
              </a:ext>
            </a:extLst>
          </p:cNvPr>
          <p:cNvSpPr>
            <a:spLocks noGrp="1"/>
          </p:cNvSpPr>
          <p:nvPr>
            <p:ph type="body" sz="quarter" idx="17" hasCustomPrompt="1"/>
          </p:nvPr>
        </p:nvSpPr>
        <p:spPr>
          <a:xfrm>
            <a:off x="7340400" y="1072800"/>
            <a:ext cx="2160000" cy="1800000"/>
          </a:xfrm>
          <a:solidFill>
            <a:schemeClr val="accent5"/>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7" name="Text Placeholder 5">
            <a:extLst>
              <a:ext uri="{FF2B5EF4-FFF2-40B4-BE49-F238E27FC236}">
                <a16:creationId xmlns:a16="http://schemas.microsoft.com/office/drawing/2014/main" id="{9AE8ECEC-E7FE-D34B-9F56-49861FDBDD83}"/>
              </a:ext>
            </a:extLst>
          </p:cNvPr>
          <p:cNvSpPr>
            <a:spLocks noGrp="1"/>
          </p:cNvSpPr>
          <p:nvPr>
            <p:ph type="body" sz="quarter" idx="18" hasCustomPrompt="1"/>
          </p:nvPr>
        </p:nvSpPr>
        <p:spPr>
          <a:xfrm>
            <a:off x="7340400" y="2872800"/>
            <a:ext cx="2160000" cy="3445200"/>
          </a:xfrm>
          <a:solidFill>
            <a:schemeClr val="bg2"/>
          </a:solidFill>
          <a:effectLst>
            <a:innerShdw dist="25400" dir="5400000">
              <a:schemeClr val="accent5"/>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
        <p:nvSpPr>
          <p:cNvPr id="18" name="Text Placeholder 5">
            <a:extLst>
              <a:ext uri="{FF2B5EF4-FFF2-40B4-BE49-F238E27FC236}">
                <a16:creationId xmlns:a16="http://schemas.microsoft.com/office/drawing/2014/main" id="{3DD465A7-964A-5A4E-AB29-6BA1FCA05E86}"/>
              </a:ext>
            </a:extLst>
          </p:cNvPr>
          <p:cNvSpPr>
            <a:spLocks noGrp="1"/>
          </p:cNvSpPr>
          <p:nvPr>
            <p:ph type="body" sz="quarter" idx="19" hasCustomPrompt="1"/>
          </p:nvPr>
        </p:nvSpPr>
        <p:spPr>
          <a:xfrm>
            <a:off x="9669600" y="1072800"/>
            <a:ext cx="2160000" cy="1800000"/>
          </a:xfrm>
          <a:solidFill>
            <a:schemeClr val="accent6"/>
          </a:solidFill>
        </p:spPr>
        <p:txBody>
          <a:bodyPr lIns="180000" tIns="180000" rIns="180000" bIns="180000">
            <a:normAutofit/>
          </a:bodyPr>
          <a:lstStyle>
            <a:lvl1pPr marL="0" indent="0">
              <a:spcBef>
                <a:spcPts val="600"/>
              </a:spcBef>
              <a:spcAft>
                <a:spcPts val="1200"/>
              </a:spcAft>
              <a:buNone/>
              <a:defRPr sz="2000" b="1" i="0" spc="0">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0" name="Text Placeholder 5">
            <a:extLst>
              <a:ext uri="{FF2B5EF4-FFF2-40B4-BE49-F238E27FC236}">
                <a16:creationId xmlns:a16="http://schemas.microsoft.com/office/drawing/2014/main" id="{C3E220C5-8CE0-514E-86F7-0A4EEC8C9CB5}"/>
              </a:ext>
            </a:extLst>
          </p:cNvPr>
          <p:cNvSpPr>
            <a:spLocks noGrp="1"/>
          </p:cNvSpPr>
          <p:nvPr>
            <p:ph type="body" sz="quarter" idx="20" hasCustomPrompt="1"/>
          </p:nvPr>
        </p:nvSpPr>
        <p:spPr>
          <a:xfrm>
            <a:off x="9669600" y="2872800"/>
            <a:ext cx="2160000" cy="3445200"/>
          </a:xfrm>
          <a:solidFill>
            <a:schemeClr val="bg2"/>
          </a:solidFill>
          <a:effectLst>
            <a:innerShdw dist="25400" dir="5400000">
              <a:schemeClr val="accent6"/>
            </a:innerShdw>
          </a:effectLst>
        </p:spPr>
        <p:txBody>
          <a:bodyPr lIns="180000" tIns="180000" rIns="180000" bIns="180000">
            <a:normAutofit/>
          </a:bodyPr>
          <a:lstStyle>
            <a:lvl1pPr marL="180000" marR="0" indent="-180000" algn="l" defTabSz="914400" rtl="0" eaLnBrk="1" fontAlgn="auto" latinLnBrk="0" hangingPunct="1">
              <a:lnSpc>
                <a:spcPct val="120000"/>
              </a:lnSpc>
              <a:spcBef>
                <a:spcPts val="1200"/>
              </a:spcBef>
              <a:spcAft>
                <a:spcPts val="1200"/>
              </a:spcAft>
              <a:buClr>
                <a:schemeClr val="accent1"/>
              </a:buClr>
              <a:buSzTx/>
              <a:buFont typeface="Arial" panose="020B0604020202020204" pitchFamily="34" charset="0"/>
              <a:buChar char="\"/>
              <a:tabLst/>
              <a:defRPr lang="ar-SA" sz="1400" kern="1200" baseline="0" dirty="0" smtClean="0">
                <a:solidFill>
                  <a:schemeClr val="tx1"/>
                </a:solidFill>
                <a:latin typeface="+mn-lt"/>
                <a:ea typeface="+mn-ea"/>
                <a:cs typeface="+mn-cs"/>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Lorem Ipsum is simply dummy text of the printing and typesetting industry. </a:t>
            </a:r>
          </a:p>
        </p:txBody>
      </p:sp>
    </p:spTree>
    <p:extLst>
      <p:ext uri="{BB962C8B-B14F-4D97-AF65-F5344CB8AC3E}">
        <p14:creationId xmlns:p14="http://schemas.microsoft.com/office/powerpoint/2010/main" val="104646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7847"/>
            <a:ext cx="5652000" cy="1560878"/>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3674728"/>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56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3308"/>
            <a:ext cx="5652000" cy="945416"/>
          </a:xfrm>
        </p:spPr>
        <p:txBody>
          <a:bodyPr lIns="180000" rIns="180000" bIns="180000">
            <a:noAutofit/>
          </a:bodyPr>
          <a:lstStyle>
            <a:lvl1pPr marL="0" marR="0" indent="0" algn="l" defTabSz="914400" rtl="0" eaLnBrk="1" fontAlgn="auto" latinLnBrk="0" hangingPunct="1">
              <a:lnSpc>
                <a:spcPct val="100000"/>
              </a:lnSpc>
              <a:spcBef>
                <a:spcPts val="0"/>
              </a:spcBef>
              <a:spcAft>
                <a:spcPts val="1200"/>
              </a:spcAft>
              <a:buClr>
                <a:schemeClr val="bg2"/>
              </a:buClr>
              <a:buSzTx/>
              <a:buFont typeface="System Font Regular"/>
              <a:buNone/>
              <a:tabLst/>
              <a:defRPr sz="1400"/>
            </a:lvl1pPr>
          </a:lstStyle>
          <a:p>
            <a:pPr lvl="0"/>
            <a:r>
              <a:rPr lang="en-US"/>
              <a:t>Lorem Ipsum is simply dummy text of the printing and typesetting industry. Lorem Ipsum is simply dummy text of the printing and typesetting industry. </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GB"/>
              <a:t>Click to edit Master title style</a:t>
            </a:r>
            <a:endParaRPr lang="en-US"/>
          </a:p>
        </p:txBody>
      </p:sp>
      <p:sp>
        <p:nvSpPr>
          <p:cNvPr id="37" name="Text Placeholder 7">
            <a:extLst>
              <a:ext uri="{FF2B5EF4-FFF2-40B4-BE49-F238E27FC236}">
                <a16:creationId xmlns:a16="http://schemas.microsoft.com/office/drawing/2014/main" id="{12FCCC8E-F7CD-5B49-8138-4E174C33906C}"/>
              </a:ext>
            </a:extLst>
          </p:cNvPr>
          <p:cNvSpPr>
            <a:spLocks noGrp="1"/>
          </p:cNvSpPr>
          <p:nvPr>
            <p:ph type="body" sz="quarter" idx="25" hasCustomPrompt="1"/>
          </p:nvPr>
        </p:nvSpPr>
        <p:spPr>
          <a:xfrm>
            <a:off x="6181200" y="4747687"/>
            <a:ext cx="5652000" cy="1560878"/>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8" name="Text Placeholder 5">
            <a:extLst>
              <a:ext uri="{FF2B5EF4-FFF2-40B4-BE49-F238E27FC236}">
                <a16:creationId xmlns:a16="http://schemas.microsoft.com/office/drawing/2014/main" id="{3573194B-468B-364E-8073-61B34A18F29B}"/>
              </a:ext>
            </a:extLst>
          </p:cNvPr>
          <p:cNvSpPr>
            <a:spLocks noGrp="1"/>
          </p:cNvSpPr>
          <p:nvPr>
            <p:ph type="body" sz="quarter" idx="26" hasCustomPrompt="1"/>
          </p:nvPr>
        </p:nvSpPr>
        <p:spPr>
          <a:xfrm>
            <a:off x="6181200" y="1072800"/>
            <a:ext cx="5652000" cy="3674728"/>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9" name="Picture Placeholder 4">
            <a:extLst>
              <a:ext uri="{FF2B5EF4-FFF2-40B4-BE49-F238E27FC236}">
                <a16:creationId xmlns:a16="http://schemas.microsoft.com/office/drawing/2014/main" id="{D0CC3C6F-6E09-7641-ACCE-8CC6E58A00EE}"/>
              </a:ext>
            </a:extLst>
          </p:cNvPr>
          <p:cNvSpPr>
            <a:spLocks noGrp="1"/>
          </p:cNvSpPr>
          <p:nvPr>
            <p:ph type="pic" sz="quarter" idx="27" hasCustomPrompt="1"/>
          </p:nvPr>
        </p:nvSpPr>
        <p:spPr>
          <a:xfrm>
            <a:off x="6387860" y="1814400"/>
            <a:ext cx="1080000" cy="1080000"/>
          </a:xfrm>
        </p:spPr>
        <p:txBody>
          <a:bodyPr anchor="ctr" anchorCtr="0"/>
          <a:lstStyle>
            <a:lvl1pPr>
              <a:defRPr>
                <a:solidFill>
                  <a:schemeClr val="tx1"/>
                </a:solidFill>
              </a:defRPr>
            </a:lvl1pPr>
          </a:lstStyle>
          <a:p>
            <a:r>
              <a:rPr lang="en-US"/>
              <a:t>Icon</a:t>
            </a:r>
            <a:endParaRPr lang="ar-SA"/>
          </a:p>
        </p:txBody>
      </p:sp>
      <p:sp>
        <p:nvSpPr>
          <p:cNvPr id="40" name="Text Placeholder 9">
            <a:extLst>
              <a:ext uri="{FF2B5EF4-FFF2-40B4-BE49-F238E27FC236}">
                <a16:creationId xmlns:a16="http://schemas.microsoft.com/office/drawing/2014/main" id="{84701F0F-B2DD-E944-B61A-718250409F1D}"/>
              </a:ext>
            </a:extLst>
          </p:cNvPr>
          <p:cNvSpPr>
            <a:spLocks noGrp="1"/>
          </p:cNvSpPr>
          <p:nvPr>
            <p:ph type="body" sz="quarter" idx="28" hasCustomPrompt="1"/>
          </p:nvPr>
        </p:nvSpPr>
        <p:spPr>
          <a:xfrm>
            <a:off x="6181200" y="5363308"/>
            <a:ext cx="5652000" cy="945416"/>
          </a:xfrm>
        </p:spPr>
        <p:txBody>
          <a:bodyPr lIns="180000" rIns="180000" bIns="180000">
            <a:noAutofit/>
          </a:bodyPr>
          <a:lstStyle>
            <a:lvl1pPr marL="0" marR="0" indent="0" algn="l" defTabSz="914400" rtl="0" eaLnBrk="1" fontAlgn="auto" latinLnBrk="0" hangingPunct="1">
              <a:lnSpc>
                <a:spcPct val="100000"/>
              </a:lnSpc>
              <a:spcBef>
                <a:spcPts val="0"/>
              </a:spcBef>
              <a:spcAft>
                <a:spcPts val="1200"/>
              </a:spcAft>
              <a:buClr>
                <a:schemeClr val="bg2"/>
              </a:buClr>
              <a:buSzTx/>
              <a:buFont typeface="System Font Regular"/>
              <a:buNone/>
              <a:tabLst/>
              <a:defRPr sz="1400"/>
            </a:lvl1pPr>
          </a:lstStyle>
          <a:p>
            <a:pPr lvl="0"/>
            <a:r>
              <a:rPr lang="en-US"/>
              <a:t>Lorem Ipsum is simply dummy text of the printing and typesetting industry. Lorem Ipsum is simply dummy text of the printing and typesetting industry. </a:t>
            </a:r>
            <a:endParaRPr lang="ar-SA"/>
          </a:p>
        </p:txBody>
      </p:sp>
    </p:spTree>
    <p:extLst>
      <p:ext uri="{BB962C8B-B14F-4D97-AF65-F5344CB8AC3E}">
        <p14:creationId xmlns:p14="http://schemas.microsoft.com/office/powerpoint/2010/main" val="151441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99" userDrawn="1">
          <p15:clr>
            <a:srgbClr val="FBAE40"/>
          </p15:clr>
        </p15:guide>
        <p15:guide id="2" pos="325"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56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GB"/>
              <a:t>Click to edit Master title style</a:t>
            </a:r>
            <a:endParaRPr lang="en-US"/>
          </a:p>
        </p:txBody>
      </p:sp>
      <p:sp>
        <p:nvSpPr>
          <p:cNvPr id="20" name="Text Placeholder 7">
            <a:extLst>
              <a:ext uri="{FF2B5EF4-FFF2-40B4-BE49-F238E27FC236}">
                <a16:creationId xmlns:a16="http://schemas.microsoft.com/office/drawing/2014/main" id="{4AA62046-BC49-9045-955C-24FDE0F4D851}"/>
              </a:ext>
            </a:extLst>
          </p:cNvPr>
          <p:cNvSpPr>
            <a:spLocks noGrp="1"/>
          </p:cNvSpPr>
          <p:nvPr>
            <p:ph type="body" sz="quarter" idx="25" hasCustomPrompt="1"/>
          </p:nvPr>
        </p:nvSpPr>
        <p:spPr>
          <a:xfrm>
            <a:off x="42465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1" name="Text Placeholder 5">
            <a:extLst>
              <a:ext uri="{FF2B5EF4-FFF2-40B4-BE49-F238E27FC236}">
                <a16:creationId xmlns:a16="http://schemas.microsoft.com/office/drawing/2014/main" id="{189FB318-6E42-0440-9E36-615794CF2F99}"/>
              </a:ext>
            </a:extLst>
          </p:cNvPr>
          <p:cNvSpPr>
            <a:spLocks noGrp="1"/>
          </p:cNvSpPr>
          <p:nvPr>
            <p:ph type="body" sz="quarter" idx="26" hasCustomPrompt="1"/>
          </p:nvPr>
        </p:nvSpPr>
        <p:spPr>
          <a:xfrm>
            <a:off x="42465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2" name="Picture Placeholder 4">
            <a:extLst>
              <a:ext uri="{FF2B5EF4-FFF2-40B4-BE49-F238E27FC236}">
                <a16:creationId xmlns:a16="http://schemas.microsoft.com/office/drawing/2014/main" id="{65D6FA53-2184-A94D-B11A-804785540534}"/>
              </a:ext>
            </a:extLst>
          </p:cNvPr>
          <p:cNvSpPr>
            <a:spLocks noGrp="1"/>
          </p:cNvSpPr>
          <p:nvPr>
            <p:ph type="pic" sz="quarter" idx="27" hasCustomPrompt="1"/>
          </p:nvPr>
        </p:nvSpPr>
        <p:spPr>
          <a:xfrm>
            <a:off x="4444760" y="1814400"/>
            <a:ext cx="1080000" cy="1080000"/>
          </a:xfrm>
        </p:spPr>
        <p:txBody>
          <a:bodyPr anchor="ctr" anchorCtr="0"/>
          <a:lstStyle>
            <a:lvl1pPr>
              <a:defRPr>
                <a:solidFill>
                  <a:schemeClr val="tx1"/>
                </a:solidFill>
              </a:defRPr>
            </a:lvl1pPr>
          </a:lstStyle>
          <a:p>
            <a:r>
              <a:rPr lang="en-US"/>
              <a:t>Icon</a:t>
            </a:r>
            <a:endParaRPr lang="ar-SA"/>
          </a:p>
        </p:txBody>
      </p:sp>
      <p:sp>
        <p:nvSpPr>
          <p:cNvPr id="28" name="Text Placeholder 9">
            <a:extLst>
              <a:ext uri="{FF2B5EF4-FFF2-40B4-BE49-F238E27FC236}">
                <a16:creationId xmlns:a16="http://schemas.microsoft.com/office/drawing/2014/main" id="{8028A578-14EF-3E44-9C6B-033A85BE0EA7}"/>
              </a:ext>
            </a:extLst>
          </p:cNvPr>
          <p:cNvSpPr>
            <a:spLocks noGrp="1"/>
          </p:cNvSpPr>
          <p:nvPr>
            <p:ph type="body" sz="quarter" idx="28" hasCustomPrompt="1"/>
          </p:nvPr>
        </p:nvSpPr>
        <p:spPr>
          <a:xfrm>
            <a:off x="42465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
        <p:nvSpPr>
          <p:cNvPr id="30" name="Text Placeholder 7">
            <a:extLst>
              <a:ext uri="{FF2B5EF4-FFF2-40B4-BE49-F238E27FC236}">
                <a16:creationId xmlns:a16="http://schemas.microsoft.com/office/drawing/2014/main" id="{808486F3-53FD-CE41-A8F2-90531C86758B}"/>
              </a:ext>
            </a:extLst>
          </p:cNvPr>
          <p:cNvSpPr>
            <a:spLocks noGrp="1"/>
          </p:cNvSpPr>
          <p:nvPr>
            <p:ph type="body" sz="quarter" idx="29" hasCustomPrompt="1"/>
          </p:nvPr>
        </p:nvSpPr>
        <p:spPr>
          <a:xfrm>
            <a:off x="8132762" y="4748400"/>
            <a:ext cx="37044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2" name="Text Placeholder 5">
            <a:extLst>
              <a:ext uri="{FF2B5EF4-FFF2-40B4-BE49-F238E27FC236}">
                <a16:creationId xmlns:a16="http://schemas.microsoft.com/office/drawing/2014/main" id="{05DF890B-B46A-1E43-8AAF-6EC98C59E83D}"/>
              </a:ext>
            </a:extLst>
          </p:cNvPr>
          <p:cNvSpPr>
            <a:spLocks noGrp="1"/>
          </p:cNvSpPr>
          <p:nvPr>
            <p:ph type="body" sz="quarter" idx="30" hasCustomPrompt="1"/>
          </p:nvPr>
        </p:nvSpPr>
        <p:spPr>
          <a:xfrm>
            <a:off x="8132763" y="1072800"/>
            <a:ext cx="37044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5" name="Picture Placeholder 4">
            <a:extLst>
              <a:ext uri="{FF2B5EF4-FFF2-40B4-BE49-F238E27FC236}">
                <a16:creationId xmlns:a16="http://schemas.microsoft.com/office/drawing/2014/main" id="{BEC25321-7319-484D-A290-EBD6140F226E}"/>
              </a:ext>
            </a:extLst>
          </p:cNvPr>
          <p:cNvSpPr>
            <a:spLocks noGrp="1"/>
          </p:cNvSpPr>
          <p:nvPr>
            <p:ph type="pic" sz="quarter" idx="31" hasCustomPrompt="1"/>
          </p:nvPr>
        </p:nvSpPr>
        <p:spPr>
          <a:xfrm>
            <a:off x="8330960" y="1814400"/>
            <a:ext cx="1080000" cy="1080000"/>
          </a:xfrm>
        </p:spPr>
        <p:txBody>
          <a:bodyPr anchor="ctr" anchorCtr="0"/>
          <a:lstStyle>
            <a:lvl1pPr>
              <a:defRPr>
                <a:solidFill>
                  <a:schemeClr val="tx1"/>
                </a:solidFill>
              </a:defRPr>
            </a:lvl1pPr>
          </a:lstStyle>
          <a:p>
            <a:r>
              <a:rPr lang="en-US"/>
              <a:t>Icon</a:t>
            </a:r>
            <a:endParaRPr lang="ar-SA"/>
          </a:p>
        </p:txBody>
      </p:sp>
      <p:sp>
        <p:nvSpPr>
          <p:cNvPr id="36" name="Text Placeholder 9">
            <a:extLst>
              <a:ext uri="{FF2B5EF4-FFF2-40B4-BE49-F238E27FC236}">
                <a16:creationId xmlns:a16="http://schemas.microsoft.com/office/drawing/2014/main" id="{3CADF376-E058-804A-B3A8-7F89C58DE6B8}"/>
              </a:ext>
            </a:extLst>
          </p:cNvPr>
          <p:cNvSpPr>
            <a:spLocks noGrp="1"/>
          </p:cNvSpPr>
          <p:nvPr>
            <p:ph type="body" sz="quarter" idx="32" hasCustomPrompt="1"/>
          </p:nvPr>
        </p:nvSpPr>
        <p:spPr>
          <a:xfrm>
            <a:off x="8132761" y="5364000"/>
            <a:ext cx="37044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Lorem Ipsum is simply dummy text.</a:t>
            </a:r>
          </a:p>
        </p:txBody>
      </p:sp>
    </p:spTree>
    <p:extLst>
      <p:ext uri="{BB962C8B-B14F-4D97-AF65-F5344CB8AC3E}">
        <p14:creationId xmlns:p14="http://schemas.microsoft.com/office/powerpoint/2010/main" val="46666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25"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812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4748400"/>
            <a:ext cx="2736000" cy="156032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812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3675600"/>
          </a:xfrm>
          <a:solidFill>
            <a:schemeClr val="bg2"/>
          </a:solid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000" y="1814400"/>
            <a:ext cx="1080000" cy="1080000"/>
          </a:xfrm>
        </p:spPr>
        <p:txBody>
          <a:bodyPr anchor="ctr" anchorCtr="0"/>
          <a:lstStyle>
            <a:lvl1pPr>
              <a:defRPr>
                <a:solidFill>
                  <a:schemeClr val="tx1"/>
                </a:solidFill>
              </a:defRPr>
            </a:lvl1pPr>
          </a:lstStyle>
          <a:p>
            <a:r>
              <a:rPr lang="en-US"/>
              <a:t>Icon</a:t>
            </a:r>
            <a:endParaRPr lang="ar-SA"/>
          </a:p>
        </p:txBody>
      </p:sp>
      <p:sp>
        <p:nvSpPr>
          <p:cNvPr id="14" name="Picture Placeholder 4">
            <a:extLst>
              <a:ext uri="{FF2B5EF4-FFF2-40B4-BE49-F238E27FC236}">
                <a16:creationId xmlns:a16="http://schemas.microsoft.com/office/drawing/2014/main" id="{504BDB76-BAB9-254C-843A-76E1BCB770D9}"/>
              </a:ext>
            </a:extLst>
          </p:cNvPr>
          <p:cNvSpPr>
            <a:spLocks noGrp="1"/>
          </p:cNvSpPr>
          <p:nvPr>
            <p:ph type="pic" sz="quarter" idx="20" hasCustomPrompt="1"/>
          </p:nvPr>
        </p:nvSpPr>
        <p:spPr>
          <a:xfrm>
            <a:off x="3480304" y="1814400"/>
            <a:ext cx="1080000" cy="1080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8CEA5128-91CE-5C4D-8A44-8EF2F09542D8}"/>
              </a:ext>
            </a:extLst>
          </p:cNvPr>
          <p:cNvSpPr>
            <a:spLocks noGrp="1"/>
          </p:cNvSpPr>
          <p:nvPr>
            <p:ph type="pic" sz="quarter" idx="21" hasCustomPrompt="1"/>
          </p:nvPr>
        </p:nvSpPr>
        <p:spPr>
          <a:xfrm>
            <a:off x="6389104" y="1814400"/>
            <a:ext cx="1080000" cy="1080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A4D4607-15BD-7344-A060-8964B708B968}"/>
              </a:ext>
            </a:extLst>
          </p:cNvPr>
          <p:cNvSpPr>
            <a:spLocks noGrp="1"/>
          </p:cNvSpPr>
          <p:nvPr>
            <p:ph type="pic" sz="quarter" idx="22" hasCustomPrompt="1"/>
          </p:nvPr>
        </p:nvSpPr>
        <p:spPr>
          <a:xfrm>
            <a:off x="9301504"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3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811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599" y="5364000"/>
            <a:ext cx="2736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and typesetting industry. </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6577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2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4668000" y="0"/>
            <a:ext cx="7524000" cy="5421600"/>
          </a:xfrm>
          <a:noFill/>
        </p:spPr>
        <p:txBody>
          <a:bodyPr/>
          <a:lstStyle/>
          <a:p>
            <a:r>
              <a:rPr lang="en-GB"/>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458000"/>
            <a:ext cx="6109200" cy="39600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5418000"/>
            <a:ext cx="6109200" cy="1443600"/>
          </a:xfrm>
          <a:prstGeom prst="rect">
            <a:avLst/>
          </a:prstGeom>
          <a:solidFill>
            <a:schemeClr val="bg1"/>
          </a:solidFill>
        </p:spPr>
        <p:txBody>
          <a:bodyPr lIns="1440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3510235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Datapoint 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 name="Picture Placeholder 4">
            <a:extLst>
              <a:ext uri="{FF2B5EF4-FFF2-40B4-BE49-F238E27FC236}">
                <a16:creationId xmlns:a16="http://schemas.microsoft.com/office/drawing/2014/main" id="{8EB9EF6E-7115-E74F-AD15-F019AD3045AC}"/>
              </a:ext>
            </a:extLst>
          </p:cNvPr>
          <p:cNvSpPr>
            <a:spLocks noGrp="1"/>
          </p:cNvSpPr>
          <p:nvPr>
            <p:ph type="pic" sz="quarter" idx="19" hasCustomPrompt="1"/>
          </p:nvPr>
        </p:nvSpPr>
        <p:spPr>
          <a:xfrm>
            <a:off x="558000" y="1814400"/>
            <a:ext cx="1080000" cy="1080000"/>
          </a:xfrm>
        </p:spPr>
        <p:txBody>
          <a:bodyPr anchor="ctr" anchorCtr="0"/>
          <a:lstStyle>
            <a:lvl1pPr>
              <a:defRPr>
                <a:solidFill>
                  <a:schemeClr val="tx1"/>
                </a:solidFill>
              </a:defRPr>
            </a:lvl1pPr>
          </a:lstStyle>
          <a:p>
            <a:r>
              <a:rPr lang="en-US"/>
              <a:t>Icon</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160000" cy="943200"/>
          </a:xfrm>
        </p:spPr>
        <p:txBody>
          <a:bodyPr lIns="180000" rIns="180000" bIns="180000">
            <a:noAutofit/>
          </a:bodyPr>
          <a:lstStyle>
            <a:lvl1pPr marL="0" indent="0">
              <a:lnSpc>
                <a:spcPct val="100000"/>
              </a:lnSpc>
              <a:spcBef>
                <a:spcPts val="0"/>
              </a:spcBef>
              <a:spcAft>
                <a:spcPts val="1200"/>
              </a:spcAft>
              <a:buNone/>
              <a:defRPr sz="1400"/>
            </a:lvl1pPr>
          </a:lstStyle>
          <a:p>
            <a:pPr lvl="0"/>
            <a:r>
              <a:rPr lang="en-US"/>
              <a:t>Lorem Ipsum is simply dummy text of the printing industry</a:t>
            </a:r>
          </a:p>
        </p:txBody>
      </p:sp>
      <p:sp>
        <p:nvSpPr>
          <p:cNvPr id="4" name="Title 3">
            <a:extLst>
              <a:ext uri="{FF2B5EF4-FFF2-40B4-BE49-F238E27FC236}">
                <a16:creationId xmlns:a16="http://schemas.microsoft.com/office/drawing/2014/main" id="{32ED3491-8948-2248-B956-0AD197046509}"/>
              </a:ext>
            </a:extLst>
          </p:cNvPr>
          <p:cNvSpPr>
            <a:spLocks noGrp="1"/>
          </p:cNvSpPr>
          <p:nvPr>
            <p:ph type="title"/>
          </p:nvPr>
        </p:nvSpPr>
        <p:spPr/>
        <p:txBody>
          <a:bodyPr/>
          <a:lstStyle/>
          <a:p>
            <a:r>
              <a:rPr lang="en-GB"/>
              <a:t>Click to edit Master title style</a:t>
            </a:r>
            <a:endParaRPr lang="en-US"/>
          </a:p>
        </p:txBody>
      </p:sp>
      <p:sp>
        <p:nvSpPr>
          <p:cNvPr id="20" name="Text Placeholder 7">
            <a:extLst>
              <a:ext uri="{FF2B5EF4-FFF2-40B4-BE49-F238E27FC236}">
                <a16:creationId xmlns:a16="http://schemas.microsoft.com/office/drawing/2014/main" id="{80E7B756-A27E-A745-8C31-7EED1D1F7AE1}"/>
              </a:ext>
            </a:extLst>
          </p:cNvPr>
          <p:cNvSpPr>
            <a:spLocks noGrp="1"/>
          </p:cNvSpPr>
          <p:nvPr>
            <p:ph type="body" sz="quarter" idx="25" hasCustomPrompt="1"/>
          </p:nvPr>
        </p:nvSpPr>
        <p:spPr>
          <a:xfrm>
            <a:off x="2689224"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1" name="Text Placeholder 5">
            <a:extLst>
              <a:ext uri="{FF2B5EF4-FFF2-40B4-BE49-F238E27FC236}">
                <a16:creationId xmlns:a16="http://schemas.microsoft.com/office/drawing/2014/main" id="{C0E55DEC-FA60-9442-8504-E5AA1A1AEE58}"/>
              </a:ext>
            </a:extLst>
          </p:cNvPr>
          <p:cNvSpPr>
            <a:spLocks noGrp="1"/>
          </p:cNvSpPr>
          <p:nvPr>
            <p:ph type="body" sz="quarter" idx="26" hasCustomPrompt="1"/>
          </p:nvPr>
        </p:nvSpPr>
        <p:spPr>
          <a:xfrm>
            <a:off x="2689225"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2" name="Picture Placeholder 4">
            <a:extLst>
              <a:ext uri="{FF2B5EF4-FFF2-40B4-BE49-F238E27FC236}">
                <a16:creationId xmlns:a16="http://schemas.microsoft.com/office/drawing/2014/main" id="{8790F164-4CD8-8C46-AB9A-4ABBFD8D434B}"/>
              </a:ext>
            </a:extLst>
          </p:cNvPr>
          <p:cNvSpPr>
            <a:spLocks noGrp="1"/>
          </p:cNvSpPr>
          <p:nvPr>
            <p:ph type="pic" sz="quarter" idx="27" hasCustomPrompt="1"/>
          </p:nvPr>
        </p:nvSpPr>
        <p:spPr>
          <a:xfrm>
            <a:off x="2887422" y="1814400"/>
            <a:ext cx="1080000" cy="1080000"/>
          </a:xfrm>
        </p:spPr>
        <p:txBody>
          <a:bodyPr anchor="ctr" anchorCtr="0"/>
          <a:lstStyle>
            <a:lvl1pPr>
              <a:defRPr>
                <a:solidFill>
                  <a:schemeClr val="tx1"/>
                </a:solidFill>
              </a:defRPr>
            </a:lvl1pPr>
          </a:lstStyle>
          <a:p>
            <a:r>
              <a:rPr lang="en-US"/>
              <a:t>Icon</a:t>
            </a:r>
            <a:endParaRPr lang="ar-SA"/>
          </a:p>
        </p:txBody>
      </p:sp>
      <p:sp>
        <p:nvSpPr>
          <p:cNvPr id="28" name="Text Placeholder 9">
            <a:extLst>
              <a:ext uri="{FF2B5EF4-FFF2-40B4-BE49-F238E27FC236}">
                <a16:creationId xmlns:a16="http://schemas.microsoft.com/office/drawing/2014/main" id="{6F45B358-636A-E74D-A9BB-14CEF837D645}"/>
              </a:ext>
            </a:extLst>
          </p:cNvPr>
          <p:cNvSpPr>
            <a:spLocks noGrp="1"/>
          </p:cNvSpPr>
          <p:nvPr>
            <p:ph type="body" sz="quarter" idx="28" hasCustomPrompt="1"/>
          </p:nvPr>
        </p:nvSpPr>
        <p:spPr>
          <a:xfrm>
            <a:off x="2689224" y="5364000"/>
            <a:ext cx="2160000" cy="943200"/>
          </a:xfrm>
        </p:spPr>
        <p:txBody>
          <a:bodyPr vert="horz" lIns="180000" tIns="0" rIns="180000" bIns="180000" rtlCol="0">
            <a:noAutofit/>
          </a:bodyPr>
          <a:lstStyle>
            <a:lvl1pPr>
              <a:defRPr lang="en-US" sz="1400" kern="1200" baseline="0" dirty="0" smtClean="0">
                <a:solidFill>
                  <a:schemeClr val="bg2"/>
                </a:solidFill>
                <a:latin typeface="+mn-lt"/>
                <a:ea typeface="+mn-ea"/>
                <a:cs typeface="+mn-cs"/>
              </a:defRPr>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30" name="Text Placeholder 7">
            <a:extLst>
              <a:ext uri="{FF2B5EF4-FFF2-40B4-BE49-F238E27FC236}">
                <a16:creationId xmlns:a16="http://schemas.microsoft.com/office/drawing/2014/main" id="{FDB784A2-278A-A847-8E27-76D768C3FF75}"/>
              </a:ext>
            </a:extLst>
          </p:cNvPr>
          <p:cNvSpPr>
            <a:spLocks noGrp="1"/>
          </p:cNvSpPr>
          <p:nvPr>
            <p:ph type="body" sz="quarter" idx="29" hasCustomPrompt="1"/>
          </p:nvPr>
        </p:nvSpPr>
        <p:spPr>
          <a:xfrm>
            <a:off x="5018087"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2" name="Text Placeholder 5">
            <a:extLst>
              <a:ext uri="{FF2B5EF4-FFF2-40B4-BE49-F238E27FC236}">
                <a16:creationId xmlns:a16="http://schemas.microsoft.com/office/drawing/2014/main" id="{4549BD58-1254-354F-B217-A06E1B51226E}"/>
              </a:ext>
            </a:extLst>
          </p:cNvPr>
          <p:cNvSpPr>
            <a:spLocks noGrp="1"/>
          </p:cNvSpPr>
          <p:nvPr>
            <p:ph type="body" sz="quarter" idx="30" hasCustomPrompt="1"/>
          </p:nvPr>
        </p:nvSpPr>
        <p:spPr>
          <a:xfrm>
            <a:off x="5018088"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5" name="Picture Placeholder 4">
            <a:extLst>
              <a:ext uri="{FF2B5EF4-FFF2-40B4-BE49-F238E27FC236}">
                <a16:creationId xmlns:a16="http://schemas.microsoft.com/office/drawing/2014/main" id="{65DCB2FC-8CE3-6F47-B90D-03B76B73E2F7}"/>
              </a:ext>
            </a:extLst>
          </p:cNvPr>
          <p:cNvSpPr>
            <a:spLocks noGrp="1"/>
          </p:cNvSpPr>
          <p:nvPr>
            <p:ph type="pic" sz="quarter" idx="31" hasCustomPrompt="1"/>
          </p:nvPr>
        </p:nvSpPr>
        <p:spPr>
          <a:xfrm>
            <a:off x="5216285" y="1814400"/>
            <a:ext cx="1080000" cy="1080000"/>
          </a:xfrm>
        </p:spPr>
        <p:txBody>
          <a:bodyPr anchor="ctr" anchorCtr="0"/>
          <a:lstStyle>
            <a:lvl1pPr>
              <a:defRPr>
                <a:solidFill>
                  <a:schemeClr val="tx1"/>
                </a:solidFill>
              </a:defRPr>
            </a:lvl1pPr>
          </a:lstStyle>
          <a:p>
            <a:r>
              <a:rPr lang="en-US"/>
              <a:t>Icon</a:t>
            </a:r>
            <a:endParaRPr lang="ar-SA"/>
          </a:p>
        </p:txBody>
      </p:sp>
      <p:sp>
        <p:nvSpPr>
          <p:cNvPr id="36" name="Text Placeholder 9">
            <a:extLst>
              <a:ext uri="{FF2B5EF4-FFF2-40B4-BE49-F238E27FC236}">
                <a16:creationId xmlns:a16="http://schemas.microsoft.com/office/drawing/2014/main" id="{59BBE7AD-9F75-E048-BA58-BB6B7AE9022E}"/>
              </a:ext>
            </a:extLst>
          </p:cNvPr>
          <p:cNvSpPr>
            <a:spLocks noGrp="1"/>
          </p:cNvSpPr>
          <p:nvPr>
            <p:ph type="body" sz="quarter" idx="32" hasCustomPrompt="1"/>
          </p:nvPr>
        </p:nvSpPr>
        <p:spPr>
          <a:xfrm>
            <a:off x="5018087"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37" name="Text Placeholder 7">
            <a:extLst>
              <a:ext uri="{FF2B5EF4-FFF2-40B4-BE49-F238E27FC236}">
                <a16:creationId xmlns:a16="http://schemas.microsoft.com/office/drawing/2014/main" id="{4955C03C-258A-D943-92DB-933C65C66DDE}"/>
              </a:ext>
            </a:extLst>
          </p:cNvPr>
          <p:cNvSpPr>
            <a:spLocks noGrp="1"/>
          </p:cNvSpPr>
          <p:nvPr>
            <p:ph type="body" sz="quarter" idx="33" hasCustomPrompt="1"/>
          </p:nvPr>
        </p:nvSpPr>
        <p:spPr>
          <a:xfrm>
            <a:off x="7340400" y="474856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8" name="Text Placeholder 5">
            <a:extLst>
              <a:ext uri="{FF2B5EF4-FFF2-40B4-BE49-F238E27FC236}">
                <a16:creationId xmlns:a16="http://schemas.microsoft.com/office/drawing/2014/main" id="{5B635FE7-55B1-7440-9456-24C47A9AF180}"/>
              </a:ext>
            </a:extLst>
          </p:cNvPr>
          <p:cNvSpPr>
            <a:spLocks noGrp="1"/>
          </p:cNvSpPr>
          <p:nvPr>
            <p:ph type="body" sz="quarter" idx="34" hasCustomPrompt="1"/>
          </p:nvPr>
        </p:nvSpPr>
        <p:spPr>
          <a:xfrm>
            <a:off x="7340400"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39" name="Picture Placeholder 4">
            <a:extLst>
              <a:ext uri="{FF2B5EF4-FFF2-40B4-BE49-F238E27FC236}">
                <a16:creationId xmlns:a16="http://schemas.microsoft.com/office/drawing/2014/main" id="{0B427F7E-7A63-FC4B-8A19-8BDAA12516CE}"/>
              </a:ext>
            </a:extLst>
          </p:cNvPr>
          <p:cNvSpPr>
            <a:spLocks noGrp="1"/>
          </p:cNvSpPr>
          <p:nvPr>
            <p:ph type="pic" sz="quarter" idx="35" hasCustomPrompt="1"/>
          </p:nvPr>
        </p:nvSpPr>
        <p:spPr>
          <a:xfrm>
            <a:off x="7545147" y="1814400"/>
            <a:ext cx="1080000" cy="1080000"/>
          </a:xfrm>
        </p:spPr>
        <p:txBody>
          <a:bodyPr anchor="ctr" anchorCtr="0"/>
          <a:lstStyle>
            <a:lvl1pPr>
              <a:defRPr>
                <a:solidFill>
                  <a:schemeClr val="tx1"/>
                </a:solidFill>
              </a:defRPr>
            </a:lvl1pPr>
          </a:lstStyle>
          <a:p>
            <a:r>
              <a:rPr lang="en-US"/>
              <a:t>Icon</a:t>
            </a:r>
            <a:endParaRPr lang="ar-SA"/>
          </a:p>
        </p:txBody>
      </p:sp>
      <p:sp>
        <p:nvSpPr>
          <p:cNvPr id="40" name="Text Placeholder 9">
            <a:extLst>
              <a:ext uri="{FF2B5EF4-FFF2-40B4-BE49-F238E27FC236}">
                <a16:creationId xmlns:a16="http://schemas.microsoft.com/office/drawing/2014/main" id="{019B4B7D-6C27-AB42-BF29-A46F2CCE4D50}"/>
              </a:ext>
            </a:extLst>
          </p:cNvPr>
          <p:cNvSpPr>
            <a:spLocks noGrp="1"/>
          </p:cNvSpPr>
          <p:nvPr>
            <p:ph type="body" sz="quarter" idx="36" hasCustomPrompt="1"/>
          </p:nvPr>
        </p:nvSpPr>
        <p:spPr>
          <a:xfrm>
            <a:off x="7340400"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
        <p:nvSpPr>
          <p:cNvPr id="41" name="Text Placeholder 7">
            <a:extLst>
              <a:ext uri="{FF2B5EF4-FFF2-40B4-BE49-F238E27FC236}">
                <a16:creationId xmlns:a16="http://schemas.microsoft.com/office/drawing/2014/main" id="{CC5B86BF-14DC-2D46-8CEA-0ADE0A0A5CC1}"/>
              </a:ext>
            </a:extLst>
          </p:cNvPr>
          <p:cNvSpPr>
            <a:spLocks noGrp="1"/>
          </p:cNvSpPr>
          <p:nvPr>
            <p:ph type="body" sz="quarter" idx="37" hasCustomPrompt="1"/>
          </p:nvPr>
        </p:nvSpPr>
        <p:spPr>
          <a:xfrm>
            <a:off x="9669600" y="4748400"/>
            <a:ext cx="2160000" cy="1560165"/>
          </a:xfrm>
          <a:solidFill>
            <a:schemeClr val="accent2"/>
          </a:solidFill>
        </p:spPr>
        <p:txBody>
          <a:bodyPr lIns="180000" tIns="180000" rIns="180000" bIns="180000">
            <a:normAutofit/>
          </a:bodyPr>
          <a:lstStyle>
            <a:lvl1pPr marL="0" indent="0">
              <a:buNone/>
              <a:defRPr sz="2000" b="1" i="0" spc="-100" baseline="0">
                <a:solidFill>
                  <a:schemeClr val="accent3"/>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2" name="Text Placeholder 5">
            <a:extLst>
              <a:ext uri="{FF2B5EF4-FFF2-40B4-BE49-F238E27FC236}">
                <a16:creationId xmlns:a16="http://schemas.microsoft.com/office/drawing/2014/main" id="{C6BD2B1A-4533-A74E-93E6-D353897EED36}"/>
              </a:ext>
            </a:extLst>
          </p:cNvPr>
          <p:cNvSpPr>
            <a:spLocks noGrp="1"/>
          </p:cNvSpPr>
          <p:nvPr>
            <p:ph type="body" sz="quarter" idx="38" hasCustomPrompt="1"/>
          </p:nvPr>
        </p:nvSpPr>
        <p:spPr>
          <a:xfrm>
            <a:off x="9669600" y="1072800"/>
            <a:ext cx="2160000" cy="3675600"/>
          </a:xfrm>
          <a:solidFill>
            <a:schemeClr val="bg2"/>
          </a:solid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3" name="Picture Placeholder 4">
            <a:extLst>
              <a:ext uri="{FF2B5EF4-FFF2-40B4-BE49-F238E27FC236}">
                <a16:creationId xmlns:a16="http://schemas.microsoft.com/office/drawing/2014/main" id="{E20C4043-65C4-CD4D-A5EA-D44AD7056CFC}"/>
              </a:ext>
            </a:extLst>
          </p:cNvPr>
          <p:cNvSpPr>
            <a:spLocks noGrp="1"/>
          </p:cNvSpPr>
          <p:nvPr>
            <p:ph type="pic" sz="quarter" idx="39" hasCustomPrompt="1"/>
          </p:nvPr>
        </p:nvSpPr>
        <p:spPr>
          <a:xfrm>
            <a:off x="9859722" y="1814400"/>
            <a:ext cx="1080000" cy="1080000"/>
          </a:xfrm>
        </p:spPr>
        <p:txBody>
          <a:bodyPr anchor="ctr" anchorCtr="0"/>
          <a:lstStyle>
            <a:lvl1pPr>
              <a:defRPr>
                <a:solidFill>
                  <a:schemeClr val="tx1"/>
                </a:solidFill>
              </a:defRPr>
            </a:lvl1pPr>
          </a:lstStyle>
          <a:p>
            <a:r>
              <a:rPr lang="en-US"/>
              <a:t>Icon</a:t>
            </a:r>
            <a:endParaRPr lang="ar-SA"/>
          </a:p>
        </p:txBody>
      </p:sp>
      <p:sp>
        <p:nvSpPr>
          <p:cNvPr id="44" name="Text Placeholder 9">
            <a:extLst>
              <a:ext uri="{FF2B5EF4-FFF2-40B4-BE49-F238E27FC236}">
                <a16:creationId xmlns:a16="http://schemas.microsoft.com/office/drawing/2014/main" id="{5499B2D2-EDDE-4C4A-B27E-897A0535FF56}"/>
              </a:ext>
            </a:extLst>
          </p:cNvPr>
          <p:cNvSpPr>
            <a:spLocks noGrp="1"/>
          </p:cNvSpPr>
          <p:nvPr>
            <p:ph type="body" sz="quarter" idx="40" hasCustomPrompt="1"/>
          </p:nvPr>
        </p:nvSpPr>
        <p:spPr>
          <a:xfrm>
            <a:off x="9669600" y="5364000"/>
            <a:ext cx="2160000" cy="943200"/>
          </a:xfrm>
        </p:spPr>
        <p:txBody>
          <a:bodyPr vert="horz" lIns="180000" tIns="0" rIns="180000" bIns="180000" rtlCol="0">
            <a:noAutofit/>
          </a:bodyPr>
          <a:lstStyle>
            <a:lvl1pPr mar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defRPr lang="ar-SA" sz="1400" dirty="0"/>
            </a:lvl1pPr>
          </a:lstStyle>
          <a:p>
            <a:pPr marL="0" lvl="0" indent="0" algn="l" defTabSz="914400" rtl="0" eaLnBrk="1" latinLnBrk="0" hangingPunct="1">
              <a:lnSpc>
                <a:spcPct val="100000"/>
              </a:lnSpc>
              <a:spcBef>
                <a:spcPts val="0"/>
              </a:spcBef>
              <a:spcAft>
                <a:spcPts val="1200"/>
              </a:spcAft>
              <a:buClr>
                <a:schemeClr val="accent1"/>
              </a:buClr>
              <a:buFont typeface="Arial" panose="020B0604020202020204" pitchFamily="34" charset="0"/>
              <a:buNone/>
            </a:pPr>
            <a:r>
              <a:rPr lang="en-US"/>
              <a:t>Lorem Ipsum is simply dummy text of the printing industry</a:t>
            </a:r>
          </a:p>
        </p:txBody>
      </p:sp>
    </p:spTree>
    <p:extLst>
      <p:ext uri="{BB962C8B-B14F-4D97-AF65-F5344CB8AC3E}">
        <p14:creationId xmlns:p14="http://schemas.microsoft.com/office/powerpoint/2010/main" val="11830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25"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5652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9200"/>
            <a:ext cx="5652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5652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5652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GB"/>
              <a:t>Click to edit Master title style</a:t>
            </a:r>
            <a:endParaRPr lang="en-US"/>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7" name="Rectangle 46">
            <a:extLst>
              <a:ext uri="{FF2B5EF4-FFF2-40B4-BE49-F238E27FC236}">
                <a16:creationId xmlns:a16="http://schemas.microsoft.com/office/drawing/2014/main" id="{612ECC1A-7D0C-F945-9F20-18B7198D0894}"/>
              </a:ext>
            </a:extLst>
          </p:cNvPr>
          <p:cNvSpPr/>
          <p:nvPr userDrawn="1"/>
        </p:nvSpPr>
        <p:spPr>
          <a:xfrm>
            <a:off x="6181200" y="1072800"/>
            <a:ext cx="5652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8" name="Text Placeholder 7">
            <a:extLst>
              <a:ext uri="{FF2B5EF4-FFF2-40B4-BE49-F238E27FC236}">
                <a16:creationId xmlns:a16="http://schemas.microsoft.com/office/drawing/2014/main" id="{F9C18C90-91C1-974D-9DEB-425E6E1AF8CB}"/>
              </a:ext>
            </a:extLst>
          </p:cNvPr>
          <p:cNvSpPr>
            <a:spLocks noGrp="1"/>
          </p:cNvSpPr>
          <p:nvPr>
            <p:ph type="body" sz="quarter" idx="25" hasCustomPrompt="1"/>
          </p:nvPr>
        </p:nvSpPr>
        <p:spPr>
          <a:xfrm>
            <a:off x="6181200" y="4748400"/>
            <a:ext cx="5652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9" name="Text Placeholder 5">
            <a:extLst>
              <a:ext uri="{FF2B5EF4-FFF2-40B4-BE49-F238E27FC236}">
                <a16:creationId xmlns:a16="http://schemas.microsoft.com/office/drawing/2014/main" id="{CF174269-C7E1-5F4F-AC13-A6542A31AE4F}"/>
              </a:ext>
            </a:extLst>
          </p:cNvPr>
          <p:cNvSpPr>
            <a:spLocks noGrp="1"/>
          </p:cNvSpPr>
          <p:nvPr>
            <p:ph type="body" sz="quarter" idx="26" hasCustomPrompt="1"/>
          </p:nvPr>
        </p:nvSpPr>
        <p:spPr>
          <a:xfrm>
            <a:off x="6175376" y="1072800"/>
            <a:ext cx="5652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0" name="Text Placeholder 9">
            <a:extLst>
              <a:ext uri="{FF2B5EF4-FFF2-40B4-BE49-F238E27FC236}">
                <a16:creationId xmlns:a16="http://schemas.microsoft.com/office/drawing/2014/main" id="{03A4A200-CD94-4B41-8A8F-E6DB51008F10}"/>
              </a:ext>
            </a:extLst>
          </p:cNvPr>
          <p:cNvSpPr>
            <a:spLocks noGrp="1"/>
          </p:cNvSpPr>
          <p:nvPr>
            <p:ph type="body" sz="quarter" idx="27" hasCustomPrompt="1"/>
          </p:nvPr>
        </p:nvSpPr>
        <p:spPr>
          <a:xfrm>
            <a:off x="6181200" y="5364000"/>
            <a:ext cx="5652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51" name="TextBox 50">
            <a:extLst>
              <a:ext uri="{FF2B5EF4-FFF2-40B4-BE49-F238E27FC236}">
                <a16:creationId xmlns:a16="http://schemas.microsoft.com/office/drawing/2014/main" id="{DE79CDA2-5B5E-BB41-BB2E-E3D0BB4692F5}"/>
              </a:ext>
            </a:extLst>
          </p:cNvPr>
          <p:cNvSpPr txBox="1"/>
          <p:nvPr userDrawn="1"/>
        </p:nvSpPr>
        <p:spPr>
          <a:xfrm>
            <a:off x="6249989"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88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5" pos="4009" userDrawn="1">
          <p15:clr>
            <a:srgbClr val="FBAE40"/>
          </p15:clr>
        </p15:guide>
        <p15:guide id="6" pos="585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1"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GB"/>
              <a:t>Click to edit Master title style</a:t>
            </a:r>
            <a:endParaRPr lang="en-US"/>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7" name="Rectangle 36">
            <a:extLst>
              <a:ext uri="{FF2B5EF4-FFF2-40B4-BE49-F238E27FC236}">
                <a16:creationId xmlns:a16="http://schemas.microsoft.com/office/drawing/2014/main" id="{CA4E4348-9D5A-554C-B08B-F058D641B9E5}"/>
              </a:ext>
            </a:extLst>
          </p:cNvPr>
          <p:cNvSpPr/>
          <p:nvPr userDrawn="1"/>
        </p:nvSpPr>
        <p:spPr>
          <a:xfrm>
            <a:off x="4246564"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8" name="Text Placeholder 7">
            <a:extLst>
              <a:ext uri="{FF2B5EF4-FFF2-40B4-BE49-F238E27FC236}">
                <a16:creationId xmlns:a16="http://schemas.microsoft.com/office/drawing/2014/main" id="{BD99B014-20BE-A448-A109-7184D9482DED}"/>
              </a:ext>
            </a:extLst>
          </p:cNvPr>
          <p:cNvSpPr>
            <a:spLocks noGrp="1"/>
          </p:cNvSpPr>
          <p:nvPr>
            <p:ph type="body" sz="quarter" idx="25" hasCustomPrompt="1"/>
          </p:nvPr>
        </p:nvSpPr>
        <p:spPr>
          <a:xfrm>
            <a:off x="4246563"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9" name="Text Placeholder 5">
            <a:extLst>
              <a:ext uri="{FF2B5EF4-FFF2-40B4-BE49-F238E27FC236}">
                <a16:creationId xmlns:a16="http://schemas.microsoft.com/office/drawing/2014/main" id="{34CF224D-F696-EE48-A1B7-46D03B2D202E}"/>
              </a:ext>
            </a:extLst>
          </p:cNvPr>
          <p:cNvSpPr>
            <a:spLocks noGrp="1"/>
          </p:cNvSpPr>
          <p:nvPr>
            <p:ph type="body" sz="quarter" idx="26" hasCustomPrompt="1"/>
          </p:nvPr>
        </p:nvSpPr>
        <p:spPr>
          <a:xfrm>
            <a:off x="4246564"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0" name="Text Placeholder 9">
            <a:extLst>
              <a:ext uri="{FF2B5EF4-FFF2-40B4-BE49-F238E27FC236}">
                <a16:creationId xmlns:a16="http://schemas.microsoft.com/office/drawing/2014/main" id="{88B95FD5-7499-E849-9C4A-AF40E8C5E0D8}"/>
              </a:ext>
            </a:extLst>
          </p:cNvPr>
          <p:cNvSpPr>
            <a:spLocks noGrp="1"/>
          </p:cNvSpPr>
          <p:nvPr>
            <p:ph type="body" sz="quarter" idx="27" hasCustomPrompt="1"/>
          </p:nvPr>
        </p:nvSpPr>
        <p:spPr>
          <a:xfrm>
            <a:off x="4246562"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1" name="TextBox 40">
            <a:extLst>
              <a:ext uri="{FF2B5EF4-FFF2-40B4-BE49-F238E27FC236}">
                <a16:creationId xmlns:a16="http://schemas.microsoft.com/office/drawing/2014/main" id="{67DF640E-E6B1-D24B-8577-2B2D09FCFC7B}"/>
              </a:ext>
            </a:extLst>
          </p:cNvPr>
          <p:cNvSpPr txBox="1"/>
          <p:nvPr userDrawn="1"/>
        </p:nvSpPr>
        <p:spPr>
          <a:xfrm>
            <a:off x="429260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2" name="Rectangle 41">
            <a:extLst>
              <a:ext uri="{FF2B5EF4-FFF2-40B4-BE49-F238E27FC236}">
                <a16:creationId xmlns:a16="http://schemas.microsoft.com/office/drawing/2014/main" id="{9AE3F22A-576D-4E4B-AF8A-FEEF684BE790}"/>
              </a:ext>
            </a:extLst>
          </p:cNvPr>
          <p:cNvSpPr/>
          <p:nvPr userDrawn="1"/>
        </p:nvSpPr>
        <p:spPr>
          <a:xfrm>
            <a:off x="8132764" y="1072800"/>
            <a:ext cx="37044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3" name="Text Placeholder 7">
            <a:extLst>
              <a:ext uri="{FF2B5EF4-FFF2-40B4-BE49-F238E27FC236}">
                <a16:creationId xmlns:a16="http://schemas.microsoft.com/office/drawing/2014/main" id="{FD863C83-026E-A643-A29F-66527A391117}"/>
              </a:ext>
            </a:extLst>
          </p:cNvPr>
          <p:cNvSpPr>
            <a:spLocks noGrp="1"/>
          </p:cNvSpPr>
          <p:nvPr>
            <p:ph type="body" sz="quarter" idx="28" hasCustomPrompt="1"/>
          </p:nvPr>
        </p:nvSpPr>
        <p:spPr>
          <a:xfrm>
            <a:off x="8132763" y="4748400"/>
            <a:ext cx="37044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4" name="Text Placeholder 5">
            <a:extLst>
              <a:ext uri="{FF2B5EF4-FFF2-40B4-BE49-F238E27FC236}">
                <a16:creationId xmlns:a16="http://schemas.microsoft.com/office/drawing/2014/main" id="{72C74016-2B5C-5048-BAC1-82E165A4567E}"/>
              </a:ext>
            </a:extLst>
          </p:cNvPr>
          <p:cNvSpPr>
            <a:spLocks noGrp="1"/>
          </p:cNvSpPr>
          <p:nvPr>
            <p:ph type="body" sz="quarter" idx="29" hasCustomPrompt="1"/>
          </p:nvPr>
        </p:nvSpPr>
        <p:spPr>
          <a:xfrm>
            <a:off x="8132764" y="1072800"/>
            <a:ext cx="37044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5" name="Text Placeholder 9">
            <a:extLst>
              <a:ext uri="{FF2B5EF4-FFF2-40B4-BE49-F238E27FC236}">
                <a16:creationId xmlns:a16="http://schemas.microsoft.com/office/drawing/2014/main" id="{2223BF37-F976-EB40-8A82-034FB83392AF}"/>
              </a:ext>
            </a:extLst>
          </p:cNvPr>
          <p:cNvSpPr>
            <a:spLocks noGrp="1"/>
          </p:cNvSpPr>
          <p:nvPr>
            <p:ph type="body" sz="quarter" idx="30" hasCustomPrompt="1"/>
          </p:nvPr>
        </p:nvSpPr>
        <p:spPr>
          <a:xfrm>
            <a:off x="8132762" y="5364000"/>
            <a:ext cx="37044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6" name="TextBox 45">
            <a:extLst>
              <a:ext uri="{FF2B5EF4-FFF2-40B4-BE49-F238E27FC236}">
                <a16:creationId xmlns:a16="http://schemas.microsoft.com/office/drawing/2014/main" id="{34B0DE95-DCF1-B142-92A6-4690ABC403C7}"/>
              </a:ext>
            </a:extLst>
          </p:cNvPr>
          <p:cNvSpPr txBox="1"/>
          <p:nvPr userDrawn="1"/>
        </p:nvSpPr>
        <p:spPr>
          <a:xfrm>
            <a:off x="817880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41872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5" pos="4009" userDrawn="1">
          <p15:clr>
            <a:srgbClr val="FBAE40"/>
          </p15:clr>
        </p15:guide>
        <p15:guide id="6" pos="585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Numbered Column">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31E1F3E-6649-4F4A-81C4-A457307C320A}"/>
              </a:ext>
            </a:extLst>
          </p:cNvPr>
          <p:cNvSpPr/>
          <p:nvPr userDrawn="1"/>
        </p:nvSpPr>
        <p:spPr>
          <a:xfrm>
            <a:off x="32724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5" name="Rectangle 34">
            <a:extLst>
              <a:ext uri="{FF2B5EF4-FFF2-40B4-BE49-F238E27FC236}">
                <a16:creationId xmlns:a16="http://schemas.microsoft.com/office/drawing/2014/main" id="{2537E308-DE58-C64E-83EC-8AE518964811}"/>
              </a:ext>
            </a:extLst>
          </p:cNvPr>
          <p:cNvSpPr/>
          <p:nvPr userDrawn="1"/>
        </p:nvSpPr>
        <p:spPr>
          <a:xfrm>
            <a:off x="61722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6" name="Rectangle 35">
            <a:extLst>
              <a:ext uri="{FF2B5EF4-FFF2-40B4-BE49-F238E27FC236}">
                <a16:creationId xmlns:a16="http://schemas.microsoft.com/office/drawing/2014/main" id="{D54E5279-46A9-4241-A757-CDD2DE172B87}"/>
              </a:ext>
            </a:extLst>
          </p:cNvPr>
          <p:cNvSpPr/>
          <p:nvPr userDrawn="1"/>
        </p:nvSpPr>
        <p:spPr>
          <a:xfrm>
            <a:off x="9093600"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736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3" name="Text Placeholder 7">
            <a:extLst>
              <a:ext uri="{FF2B5EF4-FFF2-40B4-BE49-F238E27FC236}">
                <a16:creationId xmlns:a16="http://schemas.microsoft.com/office/drawing/2014/main" id="{3BDC1D60-8CA6-CE4F-8AF2-28E1A5183A38}"/>
              </a:ext>
            </a:extLst>
          </p:cNvPr>
          <p:cNvSpPr>
            <a:spLocks noGrp="1"/>
          </p:cNvSpPr>
          <p:nvPr>
            <p:ph type="body" sz="quarter" idx="25" hasCustomPrompt="1"/>
          </p:nvPr>
        </p:nvSpPr>
        <p:spPr>
          <a:xfrm>
            <a:off x="32724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26" name="Text Placeholder 7">
            <a:extLst>
              <a:ext uri="{FF2B5EF4-FFF2-40B4-BE49-F238E27FC236}">
                <a16:creationId xmlns:a16="http://schemas.microsoft.com/office/drawing/2014/main" id="{71A6A59A-0FE4-0749-BC9D-E7D8C6477E5E}"/>
              </a:ext>
            </a:extLst>
          </p:cNvPr>
          <p:cNvSpPr>
            <a:spLocks noGrp="1"/>
          </p:cNvSpPr>
          <p:nvPr>
            <p:ph type="body" sz="quarter" idx="27" hasCustomPrompt="1"/>
          </p:nvPr>
        </p:nvSpPr>
        <p:spPr>
          <a:xfrm>
            <a:off x="61722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3" name="Text Placeholder 7">
            <a:extLst>
              <a:ext uri="{FF2B5EF4-FFF2-40B4-BE49-F238E27FC236}">
                <a16:creationId xmlns:a16="http://schemas.microsoft.com/office/drawing/2014/main" id="{BD083C88-D630-B24C-9BB9-1D31069D5C1D}"/>
              </a:ext>
            </a:extLst>
          </p:cNvPr>
          <p:cNvSpPr>
            <a:spLocks noGrp="1"/>
          </p:cNvSpPr>
          <p:nvPr>
            <p:ph type="body" sz="quarter" idx="29" hasCustomPrompt="1"/>
          </p:nvPr>
        </p:nvSpPr>
        <p:spPr>
          <a:xfrm>
            <a:off x="9093600" y="4748400"/>
            <a:ext cx="2736000" cy="15603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736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25" name="Text Placeholder 5">
            <a:extLst>
              <a:ext uri="{FF2B5EF4-FFF2-40B4-BE49-F238E27FC236}">
                <a16:creationId xmlns:a16="http://schemas.microsoft.com/office/drawing/2014/main" id="{D325416A-BA93-A348-B379-AF1FF7C4A934}"/>
              </a:ext>
            </a:extLst>
          </p:cNvPr>
          <p:cNvSpPr>
            <a:spLocks noGrp="1"/>
          </p:cNvSpPr>
          <p:nvPr>
            <p:ph type="body" sz="quarter" idx="13" hasCustomPrompt="1"/>
          </p:nvPr>
        </p:nvSpPr>
        <p:spPr>
          <a:xfrm>
            <a:off x="32724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29" name="Text Placeholder 5">
            <a:extLst>
              <a:ext uri="{FF2B5EF4-FFF2-40B4-BE49-F238E27FC236}">
                <a16:creationId xmlns:a16="http://schemas.microsoft.com/office/drawing/2014/main" id="{68203013-BBE1-E74E-8650-E659F75A21BC}"/>
              </a:ext>
            </a:extLst>
          </p:cNvPr>
          <p:cNvSpPr>
            <a:spLocks noGrp="1"/>
          </p:cNvSpPr>
          <p:nvPr>
            <p:ph type="body" sz="quarter" idx="15" hasCustomPrompt="1"/>
          </p:nvPr>
        </p:nvSpPr>
        <p:spPr>
          <a:xfrm>
            <a:off x="61722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31" name="Text Placeholder 5">
            <a:extLst>
              <a:ext uri="{FF2B5EF4-FFF2-40B4-BE49-F238E27FC236}">
                <a16:creationId xmlns:a16="http://schemas.microsoft.com/office/drawing/2014/main" id="{8A252BC7-EA1D-7E48-A2CC-66D02DF7103C}"/>
              </a:ext>
            </a:extLst>
          </p:cNvPr>
          <p:cNvSpPr>
            <a:spLocks noGrp="1"/>
          </p:cNvSpPr>
          <p:nvPr>
            <p:ph type="body" sz="quarter" idx="17" hasCustomPrompt="1"/>
          </p:nvPr>
        </p:nvSpPr>
        <p:spPr>
          <a:xfrm>
            <a:off x="9093600" y="1072800"/>
            <a:ext cx="2736000" cy="3675600"/>
          </a:xfrm>
          <a:noFill/>
        </p:spPr>
        <p:txBody>
          <a:bodyPr lIns="180000" tIns="2160000" rIns="180000" bIns="180000">
            <a:normAutofit/>
          </a:bodyPr>
          <a:lstStyle>
            <a:lvl1pPr marL="0" indent="0">
              <a:spcBef>
                <a:spcPts val="600"/>
              </a:spcBef>
              <a:spcAft>
                <a:spcPts val="1200"/>
              </a:spcAft>
              <a:buNone/>
              <a:defRPr lang="ar-SA" sz="2000" b="1" i="0" kern="1200" spc="-100" baseline="0" dirty="0">
                <a:solidFill>
                  <a:schemeClr val="tx1"/>
                </a:solidFill>
                <a:latin typeface="Arial Black" panose="020B0604020202020204" pitchFamily="34" charset="0"/>
                <a:ea typeface="+mn-ea"/>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marL="0" lvl="0" indent="0" algn="l" defTabSz="914400" rtl="0" eaLnBrk="1" latinLnBrk="0" hangingPunct="1">
              <a:lnSpc>
                <a:spcPct val="100000"/>
              </a:lnSpc>
              <a:spcBef>
                <a:spcPts val="500"/>
              </a:spcBef>
              <a:spcAft>
                <a:spcPts val="1200"/>
              </a:spcAft>
              <a:buClr>
                <a:schemeClr val="accent1"/>
              </a:buClr>
              <a:buFont typeface="Arial" panose="020B0604020202020204" pitchFamily="34" charset="0"/>
              <a:buNone/>
            </a:pPr>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4" name="Text Placeholder 9">
            <a:extLst>
              <a:ext uri="{FF2B5EF4-FFF2-40B4-BE49-F238E27FC236}">
                <a16:creationId xmlns:a16="http://schemas.microsoft.com/office/drawing/2014/main" id="{5A5435C9-EFF4-8147-B3B1-55EE187742C3}"/>
              </a:ext>
            </a:extLst>
          </p:cNvPr>
          <p:cNvSpPr>
            <a:spLocks noGrp="1"/>
          </p:cNvSpPr>
          <p:nvPr>
            <p:ph type="body" sz="quarter" idx="26" hasCustomPrompt="1"/>
          </p:nvPr>
        </p:nvSpPr>
        <p:spPr>
          <a:xfrm>
            <a:off x="32724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27" name="Text Placeholder 9">
            <a:extLst>
              <a:ext uri="{FF2B5EF4-FFF2-40B4-BE49-F238E27FC236}">
                <a16:creationId xmlns:a16="http://schemas.microsoft.com/office/drawing/2014/main" id="{039C8F8E-6AB7-CF42-8AF2-635BE4E0AD96}"/>
              </a:ext>
            </a:extLst>
          </p:cNvPr>
          <p:cNvSpPr>
            <a:spLocks noGrp="1"/>
          </p:cNvSpPr>
          <p:nvPr>
            <p:ph type="body" sz="quarter" idx="28" hasCustomPrompt="1"/>
          </p:nvPr>
        </p:nvSpPr>
        <p:spPr>
          <a:xfrm>
            <a:off x="61722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34" name="Text Placeholder 9">
            <a:extLst>
              <a:ext uri="{FF2B5EF4-FFF2-40B4-BE49-F238E27FC236}">
                <a16:creationId xmlns:a16="http://schemas.microsoft.com/office/drawing/2014/main" id="{3497F8DF-538B-B046-B345-11D65B097334}"/>
              </a:ext>
            </a:extLst>
          </p:cNvPr>
          <p:cNvSpPr>
            <a:spLocks noGrp="1"/>
          </p:cNvSpPr>
          <p:nvPr>
            <p:ph type="body" sz="quarter" idx="30" hasCustomPrompt="1"/>
          </p:nvPr>
        </p:nvSpPr>
        <p:spPr>
          <a:xfrm>
            <a:off x="9093600" y="5364000"/>
            <a:ext cx="2735999"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 of the printing.</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GB"/>
              <a:t>Click to edit Master title style</a:t>
            </a:r>
            <a:endParaRPr lang="en-US"/>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2" name="TextBox 21">
            <a:extLst>
              <a:ext uri="{FF2B5EF4-FFF2-40B4-BE49-F238E27FC236}">
                <a16:creationId xmlns:a16="http://schemas.microsoft.com/office/drawing/2014/main" id="{FC8BFE8E-8807-4E4C-AB88-303791BC6EF6}"/>
              </a:ext>
            </a:extLst>
          </p:cNvPr>
          <p:cNvSpPr txBox="1"/>
          <p:nvPr userDrawn="1"/>
        </p:nvSpPr>
        <p:spPr>
          <a:xfrm>
            <a:off x="3347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28" name="TextBox 27">
            <a:extLst>
              <a:ext uri="{FF2B5EF4-FFF2-40B4-BE49-F238E27FC236}">
                <a16:creationId xmlns:a16="http://schemas.microsoft.com/office/drawing/2014/main" id="{9E1D276C-EB54-3A45-AEF3-DE29027E8670}"/>
              </a:ext>
            </a:extLst>
          </p:cNvPr>
          <p:cNvSpPr txBox="1"/>
          <p:nvPr userDrawn="1"/>
        </p:nvSpPr>
        <p:spPr>
          <a:xfrm>
            <a:off x="6248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0" name="TextBox 29">
            <a:extLst>
              <a:ext uri="{FF2B5EF4-FFF2-40B4-BE49-F238E27FC236}">
                <a16:creationId xmlns:a16="http://schemas.microsoft.com/office/drawing/2014/main" id="{1D4EE066-2861-2749-B842-3BF8211B45C8}"/>
              </a:ext>
            </a:extLst>
          </p:cNvPr>
          <p:cNvSpPr txBox="1"/>
          <p:nvPr userDrawn="1"/>
        </p:nvSpPr>
        <p:spPr>
          <a:xfrm>
            <a:off x="918972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29876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4009" userDrawn="1">
          <p15:clr>
            <a:srgbClr val="FBAE40"/>
          </p15:clr>
        </p15:guide>
        <p15:guide id="6" pos="585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Numbered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F62EC4-783C-D644-9331-2A649BF3A7B1}"/>
              </a:ext>
            </a:extLst>
          </p:cNvPr>
          <p:cNvSpPr/>
          <p:nvPr userDrawn="1"/>
        </p:nvSpPr>
        <p:spPr>
          <a:xfrm>
            <a:off x="360363"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Text Placeholder 7">
            <a:extLst>
              <a:ext uri="{FF2B5EF4-FFF2-40B4-BE49-F238E27FC236}">
                <a16:creationId xmlns:a16="http://schemas.microsoft.com/office/drawing/2014/main" id="{82FB7953-F8F0-D248-94E4-81B498A6D21A}"/>
              </a:ext>
            </a:extLst>
          </p:cNvPr>
          <p:cNvSpPr>
            <a:spLocks noGrp="1"/>
          </p:cNvSpPr>
          <p:nvPr>
            <p:ph type="body" sz="quarter" idx="23" hasCustomPrompt="1"/>
          </p:nvPr>
        </p:nvSpPr>
        <p:spPr>
          <a:xfrm>
            <a:off x="360362"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DFE06605-5E0C-204D-A2C3-37C127C725C5}"/>
              </a:ext>
            </a:extLst>
          </p:cNvPr>
          <p:cNvSpPr>
            <a:spLocks noGrp="1"/>
          </p:cNvSpPr>
          <p:nvPr>
            <p:ph type="body" sz="quarter" idx="11" hasCustomPrompt="1"/>
          </p:nvPr>
        </p:nvSpPr>
        <p:spPr>
          <a:xfrm>
            <a:off x="360363"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10" name="Text Placeholder 9">
            <a:extLst>
              <a:ext uri="{FF2B5EF4-FFF2-40B4-BE49-F238E27FC236}">
                <a16:creationId xmlns:a16="http://schemas.microsoft.com/office/drawing/2014/main" id="{B41C647F-5247-264A-89FE-65D730B2365F}"/>
              </a:ext>
            </a:extLst>
          </p:cNvPr>
          <p:cNvSpPr>
            <a:spLocks noGrp="1"/>
          </p:cNvSpPr>
          <p:nvPr>
            <p:ph type="body" sz="quarter" idx="24" hasCustomPrompt="1"/>
          </p:nvPr>
        </p:nvSpPr>
        <p:spPr>
          <a:xfrm>
            <a:off x="360362"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 name="Title 3">
            <a:extLst>
              <a:ext uri="{FF2B5EF4-FFF2-40B4-BE49-F238E27FC236}">
                <a16:creationId xmlns:a16="http://schemas.microsoft.com/office/drawing/2014/main" id="{48AA8B9A-A01B-9540-AE63-BEEFFC61B39C}"/>
              </a:ext>
            </a:extLst>
          </p:cNvPr>
          <p:cNvSpPr>
            <a:spLocks noGrp="1"/>
          </p:cNvSpPr>
          <p:nvPr>
            <p:ph type="title"/>
          </p:nvPr>
        </p:nvSpPr>
        <p:spPr/>
        <p:txBody>
          <a:bodyPr/>
          <a:lstStyle/>
          <a:p>
            <a:r>
              <a:rPr lang="en-GB"/>
              <a:t>Click to edit Master title style</a:t>
            </a:r>
            <a:endParaRPr lang="en-US"/>
          </a:p>
        </p:txBody>
      </p:sp>
      <p:sp>
        <p:nvSpPr>
          <p:cNvPr id="2" name="TextBox 1">
            <a:extLst>
              <a:ext uri="{FF2B5EF4-FFF2-40B4-BE49-F238E27FC236}">
                <a16:creationId xmlns:a16="http://schemas.microsoft.com/office/drawing/2014/main" id="{0BDADC5D-4747-BE4D-BABA-3465AD4F424F}"/>
              </a:ext>
            </a:extLst>
          </p:cNvPr>
          <p:cNvSpPr txBox="1"/>
          <p:nvPr userDrawn="1"/>
        </p:nvSpPr>
        <p:spPr>
          <a:xfrm>
            <a:off x="40640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1</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37" name="Rectangle 36">
            <a:extLst>
              <a:ext uri="{FF2B5EF4-FFF2-40B4-BE49-F238E27FC236}">
                <a16:creationId xmlns:a16="http://schemas.microsoft.com/office/drawing/2014/main" id="{E7716C60-7810-964B-8692-8987A4A94890}"/>
              </a:ext>
            </a:extLst>
          </p:cNvPr>
          <p:cNvSpPr/>
          <p:nvPr userDrawn="1"/>
        </p:nvSpPr>
        <p:spPr>
          <a:xfrm>
            <a:off x="2703513"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38" name="Text Placeholder 7">
            <a:extLst>
              <a:ext uri="{FF2B5EF4-FFF2-40B4-BE49-F238E27FC236}">
                <a16:creationId xmlns:a16="http://schemas.microsoft.com/office/drawing/2014/main" id="{E11C0838-57F1-DC4A-B612-50CD5FD889FD}"/>
              </a:ext>
            </a:extLst>
          </p:cNvPr>
          <p:cNvSpPr>
            <a:spLocks noGrp="1"/>
          </p:cNvSpPr>
          <p:nvPr>
            <p:ph type="body" sz="quarter" idx="25" hasCustomPrompt="1"/>
          </p:nvPr>
        </p:nvSpPr>
        <p:spPr>
          <a:xfrm>
            <a:off x="2703512"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39" name="Text Placeholder 5">
            <a:extLst>
              <a:ext uri="{FF2B5EF4-FFF2-40B4-BE49-F238E27FC236}">
                <a16:creationId xmlns:a16="http://schemas.microsoft.com/office/drawing/2014/main" id="{68B8D62D-4794-7D41-9C3F-A4EA7A654182}"/>
              </a:ext>
            </a:extLst>
          </p:cNvPr>
          <p:cNvSpPr>
            <a:spLocks noGrp="1"/>
          </p:cNvSpPr>
          <p:nvPr>
            <p:ph type="body" sz="quarter" idx="26" hasCustomPrompt="1"/>
          </p:nvPr>
        </p:nvSpPr>
        <p:spPr>
          <a:xfrm>
            <a:off x="2703513"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0" name="Text Placeholder 9">
            <a:extLst>
              <a:ext uri="{FF2B5EF4-FFF2-40B4-BE49-F238E27FC236}">
                <a16:creationId xmlns:a16="http://schemas.microsoft.com/office/drawing/2014/main" id="{14EF6785-DA03-1244-B107-E8AD15A0265F}"/>
              </a:ext>
            </a:extLst>
          </p:cNvPr>
          <p:cNvSpPr>
            <a:spLocks noGrp="1"/>
          </p:cNvSpPr>
          <p:nvPr>
            <p:ph type="body" sz="quarter" idx="27" hasCustomPrompt="1"/>
          </p:nvPr>
        </p:nvSpPr>
        <p:spPr>
          <a:xfrm>
            <a:off x="2703512"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1" name="TextBox 40">
            <a:extLst>
              <a:ext uri="{FF2B5EF4-FFF2-40B4-BE49-F238E27FC236}">
                <a16:creationId xmlns:a16="http://schemas.microsoft.com/office/drawing/2014/main" id="{8C030A56-4372-D14E-BBC4-38EA5F205C47}"/>
              </a:ext>
            </a:extLst>
          </p:cNvPr>
          <p:cNvSpPr txBox="1"/>
          <p:nvPr userDrawn="1"/>
        </p:nvSpPr>
        <p:spPr>
          <a:xfrm>
            <a:off x="2749550"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2</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2" name="Rectangle 41">
            <a:extLst>
              <a:ext uri="{FF2B5EF4-FFF2-40B4-BE49-F238E27FC236}">
                <a16:creationId xmlns:a16="http://schemas.microsoft.com/office/drawing/2014/main" id="{C67F841C-4F02-5B41-9431-30E58723F121}"/>
              </a:ext>
            </a:extLst>
          </p:cNvPr>
          <p:cNvSpPr/>
          <p:nvPr userDrawn="1"/>
        </p:nvSpPr>
        <p:spPr>
          <a:xfrm>
            <a:off x="5018088"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3" name="Text Placeholder 7">
            <a:extLst>
              <a:ext uri="{FF2B5EF4-FFF2-40B4-BE49-F238E27FC236}">
                <a16:creationId xmlns:a16="http://schemas.microsoft.com/office/drawing/2014/main" id="{F8E32100-5E8C-484B-AEDF-71E53F1F34FB}"/>
              </a:ext>
            </a:extLst>
          </p:cNvPr>
          <p:cNvSpPr>
            <a:spLocks noGrp="1"/>
          </p:cNvSpPr>
          <p:nvPr>
            <p:ph type="body" sz="quarter" idx="28" hasCustomPrompt="1"/>
          </p:nvPr>
        </p:nvSpPr>
        <p:spPr>
          <a:xfrm>
            <a:off x="5018087"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4" name="Text Placeholder 5">
            <a:extLst>
              <a:ext uri="{FF2B5EF4-FFF2-40B4-BE49-F238E27FC236}">
                <a16:creationId xmlns:a16="http://schemas.microsoft.com/office/drawing/2014/main" id="{7625711F-2384-6D41-80C5-20759264DE42}"/>
              </a:ext>
            </a:extLst>
          </p:cNvPr>
          <p:cNvSpPr>
            <a:spLocks noGrp="1"/>
          </p:cNvSpPr>
          <p:nvPr>
            <p:ph type="body" sz="quarter" idx="29" hasCustomPrompt="1"/>
          </p:nvPr>
        </p:nvSpPr>
        <p:spPr>
          <a:xfrm>
            <a:off x="5018088"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45" name="Text Placeholder 9">
            <a:extLst>
              <a:ext uri="{FF2B5EF4-FFF2-40B4-BE49-F238E27FC236}">
                <a16:creationId xmlns:a16="http://schemas.microsoft.com/office/drawing/2014/main" id="{54A34157-3568-2348-944D-9426409E8330}"/>
              </a:ext>
            </a:extLst>
          </p:cNvPr>
          <p:cNvSpPr>
            <a:spLocks noGrp="1"/>
          </p:cNvSpPr>
          <p:nvPr>
            <p:ph type="body" sz="quarter" idx="30" hasCustomPrompt="1"/>
          </p:nvPr>
        </p:nvSpPr>
        <p:spPr>
          <a:xfrm>
            <a:off x="5018087"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46" name="TextBox 45">
            <a:extLst>
              <a:ext uri="{FF2B5EF4-FFF2-40B4-BE49-F238E27FC236}">
                <a16:creationId xmlns:a16="http://schemas.microsoft.com/office/drawing/2014/main" id="{15DF03BE-39F8-4F40-95CF-820A66F0E24A}"/>
              </a:ext>
            </a:extLst>
          </p:cNvPr>
          <p:cNvSpPr txBox="1"/>
          <p:nvPr userDrawn="1"/>
        </p:nvSpPr>
        <p:spPr>
          <a:xfrm>
            <a:off x="5064125"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3</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47" name="Rectangle 46">
            <a:extLst>
              <a:ext uri="{FF2B5EF4-FFF2-40B4-BE49-F238E27FC236}">
                <a16:creationId xmlns:a16="http://schemas.microsoft.com/office/drawing/2014/main" id="{CCC19F0B-16E2-304D-AD07-52DF326CD26E}"/>
              </a:ext>
            </a:extLst>
          </p:cNvPr>
          <p:cNvSpPr/>
          <p:nvPr userDrawn="1"/>
        </p:nvSpPr>
        <p:spPr>
          <a:xfrm>
            <a:off x="7347600"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8" name="Text Placeholder 7">
            <a:extLst>
              <a:ext uri="{FF2B5EF4-FFF2-40B4-BE49-F238E27FC236}">
                <a16:creationId xmlns:a16="http://schemas.microsoft.com/office/drawing/2014/main" id="{1690FC4A-C95B-EC42-99B2-DFBE668B0AF6}"/>
              </a:ext>
            </a:extLst>
          </p:cNvPr>
          <p:cNvSpPr>
            <a:spLocks noGrp="1"/>
          </p:cNvSpPr>
          <p:nvPr>
            <p:ph type="body" sz="quarter" idx="31" hasCustomPrompt="1"/>
          </p:nvPr>
        </p:nvSpPr>
        <p:spPr>
          <a:xfrm>
            <a:off x="7346950" y="47492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49" name="Text Placeholder 5">
            <a:extLst>
              <a:ext uri="{FF2B5EF4-FFF2-40B4-BE49-F238E27FC236}">
                <a16:creationId xmlns:a16="http://schemas.microsoft.com/office/drawing/2014/main" id="{EEE8B1B9-2859-004C-BEF9-F19E036268D8}"/>
              </a:ext>
            </a:extLst>
          </p:cNvPr>
          <p:cNvSpPr>
            <a:spLocks noGrp="1"/>
          </p:cNvSpPr>
          <p:nvPr>
            <p:ph type="body" sz="quarter" idx="32" hasCustomPrompt="1"/>
          </p:nvPr>
        </p:nvSpPr>
        <p:spPr>
          <a:xfrm>
            <a:off x="7346951"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0" name="Text Placeholder 9">
            <a:extLst>
              <a:ext uri="{FF2B5EF4-FFF2-40B4-BE49-F238E27FC236}">
                <a16:creationId xmlns:a16="http://schemas.microsoft.com/office/drawing/2014/main" id="{C0F6BA4D-EDAA-8B4C-A6FD-DC0EB6098CF0}"/>
              </a:ext>
            </a:extLst>
          </p:cNvPr>
          <p:cNvSpPr>
            <a:spLocks noGrp="1"/>
          </p:cNvSpPr>
          <p:nvPr>
            <p:ph type="body" sz="quarter" idx="33" hasCustomPrompt="1"/>
          </p:nvPr>
        </p:nvSpPr>
        <p:spPr>
          <a:xfrm>
            <a:off x="7346950"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51" name="TextBox 50">
            <a:extLst>
              <a:ext uri="{FF2B5EF4-FFF2-40B4-BE49-F238E27FC236}">
                <a16:creationId xmlns:a16="http://schemas.microsoft.com/office/drawing/2014/main" id="{F17B9DEB-FFEB-A149-ADC6-25F7CE40DF53}"/>
              </a:ext>
            </a:extLst>
          </p:cNvPr>
          <p:cNvSpPr txBox="1"/>
          <p:nvPr userDrawn="1"/>
        </p:nvSpPr>
        <p:spPr>
          <a:xfrm>
            <a:off x="7392988"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4</a:t>
            </a:r>
            <a:endParaRPr lang="ar-SA" sz="6600" b="1" i="0">
              <a:solidFill>
                <a:schemeClr val="accent3"/>
              </a:solidFill>
              <a:latin typeface="Arial Black" panose="020B0604020202020204" pitchFamily="34" charset="0"/>
              <a:cs typeface="Arial Black" panose="020B0604020202020204" pitchFamily="34" charset="0"/>
            </a:endParaRPr>
          </a:p>
        </p:txBody>
      </p:sp>
      <p:sp>
        <p:nvSpPr>
          <p:cNvPr id="52" name="Rectangle 51">
            <a:extLst>
              <a:ext uri="{FF2B5EF4-FFF2-40B4-BE49-F238E27FC236}">
                <a16:creationId xmlns:a16="http://schemas.microsoft.com/office/drawing/2014/main" id="{9DC34432-3288-A049-B8EF-01F9D11F3A9E}"/>
              </a:ext>
            </a:extLst>
          </p:cNvPr>
          <p:cNvSpPr/>
          <p:nvPr userDrawn="1"/>
        </p:nvSpPr>
        <p:spPr>
          <a:xfrm>
            <a:off x="9669600" y="1072800"/>
            <a:ext cx="2160000" cy="3675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3" name="Text Placeholder 7">
            <a:extLst>
              <a:ext uri="{FF2B5EF4-FFF2-40B4-BE49-F238E27FC236}">
                <a16:creationId xmlns:a16="http://schemas.microsoft.com/office/drawing/2014/main" id="{BA3EC096-8873-924D-8057-333BFBBFD3B5}"/>
              </a:ext>
            </a:extLst>
          </p:cNvPr>
          <p:cNvSpPr>
            <a:spLocks noGrp="1"/>
          </p:cNvSpPr>
          <p:nvPr>
            <p:ph type="body" sz="quarter" idx="34" hasCustomPrompt="1"/>
          </p:nvPr>
        </p:nvSpPr>
        <p:spPr>
          <a:xfrm>
            <a:off x="9669600" y="4748400"/>
            <a:ext cx="2160000" cy="1559525"/>
          </a:xfrm>
          <a:solidFill>
            <a:schemeClr val="bg1"/>
          </a:solidFill>
        </p:spPr>
        <p:txBody>
          <a:bodyPr lIns="180000" tIns="180000" rIns="180000" bIns="180000">
            <a:normAutofit/>
          </a:bodyPr>
          <a:lstStyle>
            <a:lvl1pPr marL="0" indent="0">
              <a:buNone/>
              <a:defRPr sz="2000" b="1" i="0" spc="-100" baseline="0">
                <a:solidFill>
                  <a:schemeClr val="accent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US"/>
              <a:t>Datapoint</a:t>
            </a:r>
            <a:endParaRPr lang="ar-SA"/>
          </a:p>
        </p:txBody>
      </p:sp>
      <p:sp>
        <p:nvSpPr>
          <p:cNvPr id="54" name="Text Placeholder 5">
            <a:extLst>
              <a:ext uri="{FF2B5EF4-FFF2-40B4-BE49-F238E27FC236}">
                <a16:creationId xmlns:a16="http://schemas.microsoft.com/office/drawing/2014/main" id="{4A5A9D55-EA57-7C44-88EE-4FF0A1FC4B93}"/>
              </a:ext>
            </a:extLst>
          </p:cNvPr>
          <p:cNvSpPr>
            <a:spLocks noGrp="1"/>
          </p:cNvSpPr>
          <p:nvPr>
            <p:ph type="body" sz="quarter" idx="35" hasCustomPrompt="1"/>
          </p:nvPr>
        </p:nvSpPr>
        <p:spPr>
          <a:xfrm>
            <a:off x="9675814" y="1072800"/>
            <a:ext cx="2160000" cy="3675600"/>
          </a:xfrm>
          <a:noFill/>
        </p:spPr>
        <p:txBody>
          <a:bodyPr lIns="180000" tIns="2160000" rIns="180000" bIns="180000">
            <a:normAutofit/>
          </a:bodyPr>
          <a:lstStyle>
            <a:lvl1pPr marL="0" indent="0">
              <a:lnSpc>
                <a:spcPct val="100000"/>
              </a:lnSpc>
              <a:spcBef>
                <a:spcPts val="500"/>
              </a:spcBef>
              <a:spcAft>
                <a:spcPts val="1200"/>
              </a:spcAft>
              <a:buNone/>
              <a:defRPr sz="2000" b="1" i="0" spc="-100" baseline="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Column Title</a:t>
            </a:r>
            <a:endParaRPr lang="ar-SA"/>
          </a:p>
        </p:txBody>
      </p:sp>
      <p:sp>
        <p:nvSpPr>
          <p:cNvPr id="55" name="Text Placeholder 9">
            <a:extLst>
              <a:ext uri="{FF2B5EF4-FFF2-40B4-BE49-F238E27FC236}">
                <a16:creationId xmlns:a16="http://schemas.microsoft.com/office/drawing/2014/main" id="{54BAD46C-76BF-A64B-BEB8-01A40431EBB0}"/>
              </a:ext>
            </a:extLst>
          </p:cNvPr>
          <p:cNvSpPr>
            <a:spLocks noGrp="1"/>
          </p:cNvSpPr>
          <p:nvPr>
            <p:ph type="body" sz="quarter" idx="36" hasCustomPrompt="1"/>
          </p:nvPr>
        </p:nvSpPr>
        <p:spPr>
          <a:xfrm>
            <a:off x="9669600" y="5364000"/>
            <a:ext cx="2160000" cy="943200"/>
          </a:xfrm>
        </p:spPr>
        <p:txBody>
          <a:bodyPr lIns="180000" rIns="180000" bIns="180000">
            <a:noAutofit/>
          </a:bodyPr>
          <a:lstStyle>
            <a:lvl1pPr marL="0" indent="0">
              <a:lnSpc>
                <a:spcPct val="100000"/>
              </a:lnSpc>
              <a:spcBef>
                <a:spcPts val="0"/>
              </a:spcBef>
              <a:spcAft>
                <a:spcPts val="1200"/>
              </a:spcAft>
              <a:buNone/>
              <a:defRPr sz="1400">
                <a:solidFill>
                  <a:schemeClr val="tx2">
                    <a:lumMod val="60000"/>
                    <a:lumOff val="40000"/>
                  </a:schemeClr>
                </a:solidFill>
              </a:defRPr>
            </a:lvl1pPr>
          </a:lstStyle>
          <a:p>
            <a:pPr lvl="0"/>
            <a:r>
              <a:rPr lang="en-US"/>
              <a:t>Lorem Ipsum is simply dummy text.</a:t>
            </a:r>
            <a:endParaRPr lang="ar-SA"/>
          </a:p>
        </p:txBody>
      </p:sp>
      <p:sp>
        <p:nvSpPr>
          <p:cNvPr id="56" name="TextBox 55">
            <a:extLst>
              <a:ext uri="{FF2B5EF4-FFF2-40B4-BE49-F238E27FC236}">
                <a16:creationId xmlns:a16="http://schemas.microsoft.com/office/drawing/2014/main" id="{F29963BD-E511-4143-889B-FFCA9138C037}"/>
              </a:ext>
            </a:extLst>
          </p:cNvPr>
          <p:cNvSpPr txBox="1"/>
          <p:nvPr userDrawn="1"/>
        </p:nvSpPr>
        <p:spPr>
          <a:xfrm>
            <a:off x="9721851" y="1910080"/>
            <a:ext cx="748923" cy="1107996"/>
          </a:xfrm>
          <a:prstGeom prst="rect">
            <a:avLst/>
          </a:prstGeom>
          <a:noFill/>
        </p:spPr>
        <p:txBody>
          <a:bodyPr wrap="none" rtlCol="0">
            <a:spAutoFit/>
          </a:bodyPr>
          <a:lstStyle/>
          <a:p>
            <a:r>
              <a:rPr lang="en-US" sz="6600" b="1" i="0">
                <a:solidFill>
                  <a:schemeClr val="accent3"/>
                </a:solidFill>
                <a:latin typeface="Arial Black" panose="020B0604020202020204" pitchFamily="34" charset="0"/>
                <a:cs typeface="Arial Black" panose="020B0604020202020204" pitchFamily="34" charset="0"/>
              </a:rPr>
              <a:t>5</a:t>
            </a:r>
            <a:endParaRPr lang="ar-SA" sz="6600" b="1" i="0">
              <a:solidFill>
                <a:schemeClr val="accent3"/>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88166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4009" userDrawn="1">
          <p15:clr>
            <a:srgbClr val="FBAE40"/>
          </p15:clr>
        </p15:guide>
        <p15:guide id="6" pos="585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12 Bo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4" name="Rectangle 3">
            <a:extLst>
              <a:ext uri="{FF2B5EF4-FFF2-40B4-BE49-F238E27FC236}">
                <a16:creationId xmlns:a16="http://schemas.microsoft.com/office/drawing/2014/main" id="{610ACDF2-F023-A54E-B2A2-0E26810C5758}"/>
              </a:ext>
            </a:extLst>
          </p:cNvPr>
          <p:cNvSpPr/>
          <p:nvPr userDrawn="1"/>
        </p:nvSpPr>
        <p:spPr>
          <a:xfrm>
            <a:off x="360422"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p>
        </p:txBody>
      </p:sp>
      <p:sp>
        <p:nvSpPr>
          <p:cNvPr id="21" name="Rectangle 20">
            <a:extLst>
              <a:ext uri="{FF2B5EF4-FFF2-40B4-BE49-F238E27FC236}">
                <a16:creationId xmlns:a16="http://schemas.microsoft.com/office/drawing/2014/main" id="{5DD11B46-3736-EF45-A40B-89CAA140BA1D}"/>
              </a:ext>
            </a:extLst>
          </p:cNvPr>
          <p:cNvSpPr/>
          <p:nvPr userDrawn="1"/>
        </p:nvSpPr>
        <p:spPr>
          <a:xfrm>
            <a:off x="3239556"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2" name="Rectangle 21">
            <a:extLst>
              <a:ext uri="{FF2B5EF4-FFF2-40B4-BE49-F238E27FC236}">
                <a16:creationId xmlns:a16="http://schemas.microsoft.com/office/drawing/2014/main" id="{F7CAA59F-8E4A-FC46-A12F-FB334D030986}"/>
              </a:ext>
            </a:extLst>
          </p:cNvPr>
          <p:cNvSpPr/>
          <p:nvPr userDrawn="1"/>
        </p:nvSpPr>
        <p:spPr>
          <a:xfrm>
            <a:off x="6119114"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8" name="Rectangle 27">
            <a:extLst>
              <a:ext uri="{FF2B5EF4-FFF2-40B4-BE49-F238E27FC236}">
                <a16:creationId xmlns:a16="http://schemas.microsoft.com/office/drawing/2014/main" id="{9754C047-12EC-5743-BFFB-FE2A692E47C9}"/>
              </a:ext>
            </a:extLst>
          </p:cNvPr>
          <p:cNvSpPr/>
          <p:nvPr userDrawn="1"/>
        </p:nvSpPr>
        <p:spPr>
          <a:xfrm>
            <a:off x="8998671" y="1073149"/>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4661CE75-641E-CE4F-84A9-ABE2C6D81CD4}"/>
              </a:ext>
            </a:extLst>
          </p:cNvPr>
          <p:cNvSpPr/>
          <p:nvPr userDrawn="1"/>
        </p:nvSpPr>
        <p:spPr>
          <a:xfrm>
            <a:off x="359998"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98823237-1928-7042-AF2C-FC9297064A76}"/>
              </a:ext>
            </a:extLst>
          </p:cNvPr>
          <p:cNvSpPr/>
          <p:nvPr userDrawn="1"/>
        </p:nvSpPr>
        <p:spPr>
          <a:xfrm>
            <a:off x="3239556"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5A24F87B-5B27-4241-9324-6B3BB60CCCDD}"/>
              </a:ext>
            </a:extLst>
          </p:cNvPr>
          <p:cNvSpPr/>
          <p:nvPr userDrawn="1"/>
        </p:nvSpPr>
        <p:spPr>
          <a:xfrm>
            <a:off x="6119114"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027092B3-185D-424E-BD75-3F3D6AD80906}"/>
              </a:ext>
            </a:extLst>
          </p:cNvPr>
          <p:cNvSpPr/>
          <p:nvPr userDrawn="1"/>
        </p:nvSpPr>
        <p:spPr>
          <a:xfrm>
            <a:off x="8998671" y="2829760"/>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180EFAF0-822D-5A49-9115-EE4190F10D74}"/>
              </a:ext>
            </a:extLst>
          </p:cNvPr>
          <p:cNvSpPr/>
          <p:nvPr userDrawn="1"/>
        </p:nvSpPr>
        <p:spPr>
          <a:xfrm>
            <a:off x="359998"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ABA03062-2B5F-C443-A4B7-7B31EF4196D2}"/>
              </a:ext>
            </a:extLst>
          </p:cNvPr>
          <p:cNvSpPr/>
          <p:nvPr userDrawn="1"/>
        </p:nvSpPr>
        <p:spPr>
          <a:xfrm>
            <a:off x="3239556"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3" name="Rectangle 62">
            <a:extLst>
              <a:ext uri="{FF2B5EF4-FFF2-40B4-BE49-F238E27FC236}">
                <a16:creationId xmlns:a16="http://schemas.microsoft.com/office/drawing/2014/main" id="{1001E479-5701-584B-8602-456316BB7B7D}"/>
              </a:ext>
            </a:extLst>
          </p:cNvPr>
          <p:cNvSpPr/>
          <p:nvPr userDrawn="1"/>
        </p:nvSpPr>
        <p:spPr>
          <a:xfrm>
            <a:off x="6119114"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4" name="Rectangle 63">
            <a:extLst>
              <a:ext uri="{FF2B5EF4-FFF2-40B4-BE49-F238E27FC236}">
                <a16:creationId xmlns:a16="http://schemas.microsoft.com/office/drawing/2014/main" id="{7ACBE2C6-D6BE-7241-B78B-1F3CACC06AA9}"/>
              </a:ext>
            </a:extLst>
          </p:cNvPr>
          <p:cNvSpPr/>
          <p:nvPr userDrawn="1"/>
        </p:nvSpPr>
        <p:spPr>
          <a:xfrm>
            <a:off x="8998671" y="4586371"/>
            <a:ext cx="2833200" cy="17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Text Placeholder 6">
            <a:extLst>
              <a:ext uri="{FF2B5EF4-FFF2-40B4-BE49-F238E27FC236}">
                <a16:creationId xmlns:a16="http://schemas.microsoft.com/office/drawing/2014/main" id="{FF4501F0-9F8E-9D4C-A778-43CA6B8E4248}"/>
              </a:ext>
            </a:extLst>
          </p:cNvPr>
          <p:cNvSpPr>
            <a:spLocks noGrp="1"/>
          </p:cNvSpPr>
          <p:nvPr>
            <p:ph type="body" sz="quarter" idx="11" hasCustomPrompt="1"/>
          </p:nvPr>
        </p:nvSpPr>
        <p:spPr>
          <a:xfrm>
            <a:off x="360422"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65" name="Text Placeholder 6">
            <a:extLst>
              <a:ext uri="{FF2B5EF4-FFF2-40B4-BE49-F238E27FC236}">
                <a16:creationId xmlns:a16="http://schemas.microsoft.com/office/drawing/2014/main" id="{F7846371-0C77-AA40-97A0-79E56BACB943}"/>
              </a:ext>
            </a:extLst>
          </p:cNvPr>
          <p:cNvSpPr>
            <a:spLocks noGrp="1"/>
          </p:cNvSpPr>
          <p:nvPr>
            <p:ph type="body" sz="quarter" idx="12" hasCustomPrompt="1"/>
          </p:nvPr>
        </p:nvSpPr>
        <p:spPr>
          <a:xfrm>
            <a:off x="360422"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66" name="Text Placeholder 6">
            <a:extLst>
              <a:ext uri="{FF2B5EF4-FFF2-40B4-BE49-F238E27FC236}">
                <a16:creationId xmlns:a16="http://schemas.microsoft.com/office/drawing/2014/main" id="{28A94B59-1B67-DC42-85E9-31D3553CD9CC}"/>
              </a:ext>
            </a:extLst>
          </p:cNvPr>
          <p:cNvSpPr>
            <a:spLocks noGrp="1"/>
          </p:cNvSpPr>
          <p:nvPr>
            <p:ph type="body" sz="quarter" idx="13" hasCustomPrompt="1"/>
          </p:nvPr>
        </p:nvSpPr>
        <p:spPr>
          <a:xfrm>
            <a:off x="360422"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67" name="Text Placeholder 6">
            <a:extLst>
              <a:ext uri="{FF2B5EF4-FFF2-40B4-BE49-F238E27FC236}">
                <a16:creationId xmlns:a16="http://schemas.microsoft.com/office/drawing/2014/main" id="{1C476F38-A540-D04D-8359-45D11E4845F9}"/>
              </a:ext>
            </a:extLst>
          </p:cNvPr>
          <p:cNvSpPr>
            <a:spLocks noGrp="1"/>
          </p:cNvSpPr>
          <p:nvPr>
            <p:ph type="body" sz="quarter" idx="14" hasCustomPrompt="1"/>
          </p:nvPr>
        </p:nvSpPr>
        <p:spPr>
          <a:xfrm>
            <a:off x="360422"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78" name="Text Placeholder 6">
            <a:extLst>
              <a:ext uri="{FF2B5EF4-FFF2-40B4-BE49-F238E27FC236}">
                <a16:creationId xmlns:a16="http://schemas.microsoft.com/office/drawing/2014/main" id="{5A695B54-20C5-7A48-A56E-F4D46C7AFE83}"/>
              </a:ext>
            </a:extLst>
          </p:cNvPr>
          <p:cNvSpPr>
            <a:spLocks noGrp="1"/>
          </p:cNvSpPr>
          <p:nvPr>
            <p:ph type="body" sz="quarter" idx="15" hasCustomPrompt="1"/>
          </p:nvPr>
        </p:nvSpPr>
        <p:spPr>
          <a:xfrm>
            <a:off x="3239556"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79" name="Text Placeholder 6">
            <a:extLst>
              <a:ext uri="{FF2B5EF4-FFF2-40B4-BE49-F238E27FC236}">
                <a16:creationId xmlns:a16="http://schemas.microsoft.com/office/drawing/2014/main" id="{AA756910-5D79-0D43-8AAC-266225CE19F1}"/>
              </a:ext>
            </a:extLst>
          </p:cNvPr>
          <p:cNvSpPr>
            <a:spLocks noGrp="1"/>
          </p:cNvSpPr>
          <p:nvPr>
            <p:ph type="body" sz="quarter" idx="16" hasCustomPrompt="1"/>
          </p:nvPr>
        </p:nvSpPr>
        <p:spPr>
          <a:xfrm>
            <a:off x="3239556"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0" name="Text Placeholder 6">
            <a:extLst>
              <a:ext uri="{FF2B5EF4-FFF2-40B4-BE49-F238E27FC236}">
                <a16:creationId xmlns:a16="http://schemas.microsoft.com/office/drawing/2014/main" id="{EA85A560-FDB3-9442-9A85-D24C7934104D}"/>
              </a:ext>
            </a:extLst>
          </p:cNvPr>
          <p:cNvSpPr>
            <a:spLocks noGrp="1"/>
          </p:cNvSpPr>
          <p:nvPr>
            <p:ph type="body" sz="quarter" idx="17" hasCustomPrompt="1"/>
          </p:nvPr>
        </p:nvSpPr>
        <p:spPr>
          <a:xfrm>
            <a:off x="3239556"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1" name="Text Placeholder 6">
            <a:extLst>
              <a:ext uri="{FF2B5EF4-FFF2-40B4-BE49-F238E27FC236}">
                <a16:creationId xmlns:a16="http://schemas.microsoft.com/office/drawing/2014/main" id="{AAA7411B-CDBF-A149-991D-A1FE49C33DFE}"/>
              </a:ext>
            </a:extLst>
          </p:cNvPr>
          <p:cNvSpPr>
            <a:spLocks noGrp="1"/>
          </p:cNvSpPr>
          <p:nvPr>
            <p:ph type="body" sz="quarter" idx="18" hasCustomPrompt="1"/>
          </p:nvPr>
        </p:nvSpPr>
        <p:spPr>
          <a:xfrm>
            <a:off x="3239556"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2" name="Text Placeholder 6">
            <a:extLst>
              <a:ext uri="{FF2B5EF4-FFF2-40B4-BE49-F238E27FC236}">
                <a16:creationId xmlns:a16="http://schemas.microsoft.com/office/drawing/2014/main" id="{ADB258B7-2AAE-5C48-B066-A21DD8B552C0}"/>
              </a:ext>
            </a:extLst>
          </p:cNvPr>
          <p:cNvSpPr>
            <a:spLocks noGrp="1"/>
          </p:cNvSpPr>
          <p:nvPr>
            <p:ph type="body" sz="quarter" idx="19" hasCustomPrompt="1"/>
          </p:nvPr>
        </p:nvSpPr>
        <p:spPr>
          <a:xfrm>
            <a:off x="6119114"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3" name="Text Placeholder 6">
            <a:extLst>
              <a:ext uri="{FF2B5EF4-FFF2-40B4-BE49-F238E27FC236}">
                <a16:creationId xmlns:a16="http://schemas.microsoft.com/office/drawing/2014/main" id="{F0249E73-3616-574F-A8E5-AA3CB8319106}"/>
              </a:ext>
            </a:extLst>
          </p:cNvPr>
          <p:cNvSpPr>
            <a:spLocks noGrp="1"/>
          </p:cNvSpPr>
          <p:nvPr>
            <p:ph type="body" sz="quarter" idx="20" hasCustomPrompt="1"/>
          </p:nvPr>
        </p:nvSpPr>
        <p:spPr>
          <a:xfrm>
            <a:off x="6119114"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4" name="Text Placeholder 6">
            <a:extLst>
              <a:ext uri="{FF2B5EF4-FFF2-40B4-BE49-F238E27FC236}">
                <a16:creationId xmlns:a16="http://schemas.microsoft.com/office/drawing/2014/main" id="{8F73A1B1-0BD5-354F-9F47-A2FC034EB70D}"/>
              </a:ext>
            </a:extLst>
          </p:cNvPr>
          <p:cNvSpPr>
            <a:spLocks noGrp="1"/>
          </p:cNvSpPr>
          <p:nvPr>
            <p:ph type="body" sz="quarter" idx="21" hasCustomPrompt="1"/>
          </p:nvPr>
        </p:nvSpPr>
        <p:spPr>
          <a:xfrm>
            <a:off x="6119114"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5" name="Text Placeholder 6">
            <a:extLst>
              <a:ext uri="{FF2B5EF4-FFF2-40B4-BE49-F238E27FC236}">
                <a16:creationId xmlns:a16="http://schemas.microsoft.com/office/drawing/2014/main" id="{D5A425F6-3CC9-F845-9EEF-1B89239D1E52}"/>
              </a:ext>
            </a:extLst>
          </p:cNvPr>
          <p:cNvSpPr>
            <a:spLocks noGrp="1"/>
          </p:cNvSpPr>
          <p:nvPr>
            <p:ph type="body" sz="quarter" idx="22" hasCustomPrompt="1"/>
          </p:nvPr>
        </p:nvSpPr>
        <p:spPr>
          <a:xfrm>
            <a:off x="6119114"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86" name="Text Placeholder 6">
            <a:extLst>
              <a:ext uri="{FF2B5EF4-FFF2-40B4-BE49-F238E27FC236}">
                <a16:creationId xmlns:a16="http://schemas.microsoft.com/office/drawing/2014/main" id="{FA514857-C845-0541-9EE8-77328F0E7D5B}"/>
              </a:ext>
            </a:extLst>
          </p:cNvPr>
          <p:cNvSpPr>
            <a:spLocks noGrp="1"/>
          </p:cNvSpPr>
          <p:nvPr>
            <p:ph type="body" sz="quarter" idx="23" hasCustomPrompt="1"/>
          </p:nvPr>
        </p:nvSpPr>
        <p:spPr>
          <a:xfrm>
            <a:off x="8998671" y="1073150"/>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87" name="Text Placeholder 6">
            <a:extLst>
              <a:ext uri="{FF2B5EF4-FFF2-40B4-BE49-F238E27FC236}">
                <a16:creationId xmlns:a16="http://schemas.microsoft.com/office/drawing/2014/main" id="{7E3754B0-FAD2-2443-A6AA-D782C79F79DB}"/>
              </a:ext>
            </a:extLst>
          </p:cNvPr>
          <p:cNvSpPr>
            <a:spLocks noGrp="1"/>
          </p:cNvSpPr>
          <p:nvPr>
            <p:ph type="body" sz="quarter" idx="24" hasCustomPrompt="1"/>
          </p:nvPr>
        </p:nvSpPr>
        <p:spPr>
          <a:xfrm>
            <a:off x="8998671" y="1466689"/>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88" name="Text Placeholder 6">
            <a:extLst>
              <a:ext uri="{FF2B5EF4-FFF2-40B4-BE49-F238E27FC236}">
                <a16:creationId xmlns:a16="http://schemas.microsoft.com/office/drawing/2014/main" id="{0A512161-1478-E840-847C-CE0FA3769830}"/>
              </a:ext>
            </a:extLst>
          </p:cNvPr>
          <p:cNvSpPr>
            <a:spLocks noGrp="1"/>
          </p:cNvSpPr>
          <p:nvPr>
            <p:ph type="body" sz="quarter" idx="25" hasCustomPrompt="1"/>
          </p:nvPr>
        </p:nvSpPr>
        <p:spPr>
          <a:xfrm>
            <a:off x="8998671" y="1751391"/>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89" name="Text Placeholder 6">
            <a:extLst>
              <a:ext uri="{FF2B5EF4-FFF2-40B4-BE49-F238E27FC236}">
                <a16:creationId xmlns:a16="http://schemas.microsoft.com/office/drawing/2014/main" id="{0C6D09DC-1E71-4944-80BC-2E01DA6B9707}"/>
              </a:ext>
            </a:extLst>
          </p:cNvPr>
          <p:cNvSpPr>
            <a:spLocks noGrp="1"/>
          </p:cNvSpPr>
          <p:nvPr>
            <p:ph type="body" sz="quarter" idx="26" hasCustomPrompt="1"/>
          </p:nvPr>
        </p:nvSpPr>
        <p:spPr>
          <a:xfrm>
            <a:off x="8998671" y="2392662"/>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0" name="Text Placeholder 6">
            <a:extLst>
              <a:ext uri="{FF2B5EF4-FFF2-40B4-BE49-F238E27FC236}">
                <a16:creationId xmlns:a16="http://schemas.microsoft.com/office/drawing/2014/main" id="{0C800B41-610B-4149-801F-EEEBC03C2BB3}"/>
              </a:ext>
            </a:extLst>
          </p:cNvPr>
          <p:cNvSpPr>
            <a:spLocks noGrp="1"/>
          </p:cNvSpPr>
          <p:nvPr>
            <p:ph type="body" sz="quarter" idx="27" hasCustomPrompt="1"/>
          </p:nvPr>
        </p:nvSpPr>
        <p:spPr>
          <a:xfrm>
            <a:off x="371938"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1" name="Text Placeholder 6">
            <a:extLst>
              <a:ext uri="{FF2B5EF4-FFF2-40B4-BE49-F238E27FC236}">
                <a16:creationId xmlns:a16="http://schemas.microsoft.com/office/drawing/2014/main" id="{92B66CDB-4811-7A46-A093-02BA961AE8A5}"/>
              </a:ext>
            </a:extLst>
          </p:cNvPr>
          <p:cNvSpPr>
            <a:spLocks noGrp="1"/>
          </p:cNvSpPr>
          <p:nvPr>
            <p:ph type="body" sz="quarter" idx="28" hasCustomPrompt="1"/>
          </p:nvPr>
        </p:nvSpPr>
        <p:spPr>
          <a:xfrm>
            <a:off x="371938"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2" name="Text Placeholder 6">
            <a:extLst>
              <a:ext uri="{FF2B5EF4-FFF2-40B4-BE49-F238E27FC236}">
                <a16:creationId xmlns:a16="http://schemas.microsoft.com/office/drawing/2014/main" id="{7CAF6228-52C9-F34E-83CB-B9AD09E50FBE}"/>
              </a:ext>
            </a:extLst>
          </p:cNvPr>
          <p:cNvSpPr>
            <a:spLocks noGrp="1"/>
          </p:cNvSpPr>
          <p:nvPr>
            <p:ph type="body" sz="quarter" idx="29" hasCustomPrompt="1"/>
          </p:nvPr>
        </p:nvSpPr>
        <p:spPr>
          <a:xfrm>
            <a:off x="371938"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3" name="Text Placeholder 6">
            <a:extLst>
              <a:ext uri="{FF2B5EF4-FFF2-40B4-BE49-F238E27FC236}">
                <a16:creationId xmlns:a16="http://schemas.microsoft.com/office/drawing/2014/main" id="{08ABF058-971A-A64C-9AB2-6A26BDD76D01}"/>
              </a:ext>
            </a:extLst>
          </p:cNvPr>
          <p:cNvSpPr>
            <a:spLocks noGrp="1"/>
          </p:cNvSpPr>
          <p:nvPr>
            <p:ph type="body" sz="quarter" idx="30" hasCustomPrompt="1"/>
          </p:nvPr>
        </p:nvSpPr>
        <p:spPr>
          <a:xfrm>
            <a:off x="371938"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4" name="Text Placeholder 6">
            <a:extLst>
              <a:ext uri="{FF2B5EF4-FFF2-40B4-BE49-F238E27FC236}">
                <a16:creationId xmlns:a16="http://schemas.microsoft.com/office/drawing/2014/main" id="{10898A28-3A35-C44F-B00A-A4B130FE6E01}"/>
              </a:ext>
            </a:extLst>
          </p:cNvPr>
          <p:cNvSpPr>
            <a:spLocks noGrp="1"/>
          </p:cNvSpPr>
          <p:nvPr>
            <p:ph type="body" sz="quarter" idx="31" hasCustomPrompt="1"/>
          </p:nvPr>
        </p:nvSpPr>
        <p:spPr>
          <a:xfrm>
            <a:off x="3242460"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5" name="Text Placeholder 6">
            <a:extLst>
              <a:ext uri="{FF2B5EF4-FFF2-40B4-BE49-F238E27FC236}">
                <a16:creationId xmlns:a16="http://schemas.microsoft.com/office/drawing/2014/main" id="{8CB48A1B-F3E1-9342-9F96-2A669FEB8556}"/>
              </a:ext>
            </a:extLst>
          </p:cNvPr>
          <p:cNvSpPr>
            <a:spLocks noGrp="1"/>
          </p:cNvSpPr>
          <p:nvPr>
            <p:ph type="body" sz="quarter" idx="32" hasCustomPrompt="1"/>
          </p:nvPr>
        </p:nvSpPr>
        <p:spPr>
          <a:xfrm>
            <a:off x="3242460"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96" name="Text Placeholder 6">
            <a:extLst>
              <a:ext uri="{FF2B5EF4-FFF2-40B4-BE49-F238E27FC236}">
                <a16:creationId xmlns:a16="http://schemas.microsoft.com/office/drawing/2014/main" id="{2737EBFE-85B1-F444-90EA-2A420513A16F}"/>
              </a:ext>
            </a:extLst>
          </p:cNvPr>
          <p:cNvSpPr>
            <a:spLocks noGrp="1"/>
          </p:cNvSpPr>
          <p:nvPr>
            <p:ph type="body" sz="quarter" idx="33" hasCustomPrompt="1"/>
          </p:nvPr>
        </p:nvSpPr>
        <p:spPr>
          <a:xfrm>
            <a:off x="3242460"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97" name="Text Placeholder 6">
            <a:extLst>
              <a:ext uri="{FF2B5EF4-FFF2-40B4-BE49-F238E27FC236}">
                <a16:creationId xmlns:a16="http://schemas.microsoft.com/office/drawing/2014/main" id="{4918F6ED-78B0-294D-BAF9-4DDCA62D8EA2}"/>
              </a:ext>
            </a:extLst>
          </p:cNvPr>
          <p:cNvSpPr>
            <a:spLocks noGrp="1"/>
          </p:cNvSpPr>
          <p:nvPr>
            <p:ph type="body" sz="quarter" idx="34" hasCustomPrompt="1"/>
          </p:nvPr>
        </p:nvSpPr>
        <p:spPr>
          <a:xfrm>
            <a:off x="3242460"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98" name="Text Placeholder 6">
            <a:extLst>
              <a:ext uri="{FF2B5EF4-FFF2-40B4-BE49-F238E27FC236}">
                <a16:creationId xmlns:a16="http://schemas.microsoft.com/office/drawing/2014/main" id="{A6135E30-376A-414E-BF09-74BBC4932D5C}"/>
              </a:ext>
            </a:extLst>
          </p:cNvPr>
          <p:cNvSpPr>
            <a:spLocks noGrp="1"/>
          </p:cNvSpPr>
          <p:nvPr>
            <p:ph type="body" sz="quarter" idx="35" hasCustomPrompt="1"/>
          </p:nvPr>
        </p:nvSpPr>
        <p:spPr>
          <a:xfrm>
            <a:off x="6124556"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99" name="Text Placeholder 6">
            <a:extLst>
              <a:ext uri="{FF2B5EF4-FFF2-40B4-BE49-F238E27FC236}">
                <a16:creationId xmlns:a16="http://schemas.microsoft.com/office/drawing/2014/main" id="{6627D379-785F-C044-81F9-C41092B1CCF2}"/>
              </a:ext>
            </a:extLst>
          </p:cNvPr>
          <p:cNvSpPr>
            <a:spLocks noGrp="1"/>
          </p:cNvSpPr>
          <p:nvPr>
            <p:ph type="body" sz="quarter" idx="36" hasCustomPrompt="1"/>
          </p:nvPr>
        </p:nvSpPr>
        <p:spPr>
          <a:xfrm>
            <a:off x="6124556"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0" name="Text Placeholder 6">
            <a:extLst>
              <a:ext uri="{FF2B5EF4-FFF2-40B4-BE49-F238E27FC236}">
                <a16:creationId xmlns:a16="http://schemas.microsoft.com/office/drawing/2014/main" id="{CB63DC66-2C8A-7644-9387-8F86500667CD}"/>
              </a:ext>
            </a:extLst>
          </p:cNvPr>
          <p:cNvSpPr>
            <a:spLocks noGrp="1"/>
          </p:cNvSpPr>
          <p:nvPr>
            <p:ph type="body" sz="quarter" idx="37" hasCustomPrompt="1"/>
          </p:nvPr>
        </p:nvSpPr>
        <p:spPr>
          <a:xfrm>
            <a:off x="6124556"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1" name="Text Placeholder 6">
            <a:extLst>
              <a:ext uri="{FF2B5EF4-FFF2-40B4-BE49-F238E27FC236}">
                <a16:creationId xmlns:a16="http://schemas.microsoft.com/office/drawing/2014/main" id="{F80FF2AA-1A95-4D49-AFC4-7AFFBA6F2FDE}"/>
              </a:ext>
            </a:extLst>
          </p:cNvPr>
          <p:cNvSpPr>
            <a:spLocks noGrp="1"/>
          </p:cNvSpPr>
          <p:nvPr>
            <p:ph type="body" sz="quarter" idx="38" hasCustomPrompt="1"/>
          </p:nvPr>
        </p:nvSpPr>
        <p:spPr>
          <a:xfrm>
            <a:off x="6124556"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2" name="Text Placeholder 6">
            <a:extLst>
              <a:ext uri="{FF2B5EF4-FFF2-40B4-BE49-F238E27FC236}">
                <a16:creationId xmlns:a16="http://schemas.microsoft.com/office/drawing/2014/main" id="{06606E1D-2ED4-B644-BC72-4DAA5DDF6D20}"/>
              </a:ext>
            </a:extLst>
          </p:cNvPr>
          <p:cNvSpPr>
            <a:spLocks noGrp="1"/>
          </p:cNvSpPr>
          <p:nvPr>
            <p:ph type="body" sz="quarter" idx="39" hasCustomPrompt="1"/>
          </p:nvPr>
        </p:nvSpPr>
        <p:spPr>
          <a:xfrm>
            <a:off x="8995077" y="2820926"/>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3" name="Text Placeholder 6">
            <a:extLst>
              <a:ext uri="{FF2B5EF4-FFF2-40B4-BE49-F238E27FC236}">
                <a16:creationId xmlns:a16="http://schemas.microsoft.com/office/drawing/2014/main" id="{E045F8CB-2F53-5F44-869C-3A006D09164E}"/>
              </a:ext>
            </a:extLst>
          </p:cNvPr>
          <p:cNvSpPr>
            <a:spLocks noGrp="1"/>
          </p:cNvSpPr>
          <p:nvPr>
            <p:ph type="body" sz="quarter" idx="40" hasCustomPrompt="1"/>
          </p:nvPr>
        </p:nvSpPr>
        <p:spPr>
          <a:xfrm>
            <a:off x="8995077" y="3214465"/>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4" name="Text Placeholder 6">
            <a:extLst>
              <a:ext uri="{FF2B5EF4-FFF2-40B4-BE49-F238E27FC236}">
                <a16:creationId xmlns:a16="http://schemas.microsoft.com/office/drawing/2014/main" id="{E86FE3B4-B347-F14E-99A3-8832D5A50299}"/>
              </a:ext>
            </a:extLst>
          </p:cNvPr>
          <p:cNvSpPr>
            <a:spLocks noGrp="1"/>
          </p:cNvSpPr>
          <p:nvPr>
            <p:ph type="body" sz="quarter" idx="41" hasCustomPrompt="1"/>
          </p:nvPr>
        </p:nvSpPr>
        <p:spPr>
          <a:xfrm>
            <a:off x="8995077" y="3499167"/>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5" name="Text Placeholder 6">
            <a:extLst>
              <a:ext uri="{FF2B5EF4-FFF2-40B4-BE49-F238E27FC236}">
                <a16:creationId xmlns:a16="http://schemas.microsoft.com/office/drawing/2014/main" id="{9130ED90-8ACF-BA4A-9D00-C68D8419362A}"/>
              </a:ext>
            </a:extLst>
          </p:cNvPr>
          <p:cNvSpPr>
            <a:spLocks noGrp="1"/>
          </p:cNvSpPr>
          <p:nvPr>
            <p:ph type="body" sz="quarter" idx="42" hasCustomPrompt="1"/>
          </p:nvPr>
        </p:nvSpPr>
        <p:spPr>
          <a:xfrm>
            <a:off x="8995077" y="4140438"/>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06" name="Text Placeholder 6">
            <a:extLst>
              <a:ext uri="{FF2B5EF4-FFF2-40B4-BE49-F238E27FC236}">
                <a16:creationId xmlns:a16="http://schemas.microsoft.com/office/drawing/2014/main" id="{752E680D-83B5-D74D-AA21-8110B124EF08}"/>
              </a:ext>
            </a:extLst>
          </p:cNvPr>
          <p:cNvSpPr>
            <a:spLocks noGrp="1"/>
          </p:cNvSpPr>
          <p:nvPr>
            <p:ph type="body" sz="quarter" idx="43" hasCustomPrompt="1"/>
          </p:nvPr>
        </p:nvSpPr>
        <p:spPr>
          <a:xfrm>
            <a:off x="371938"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07" name="Text Placeholder 6">
            <a:extLst>
              <a:ext uri="{FF2B5EF4-FFF2-40B4-BE49-F238E27FC236}">
                <a16:creationId xmlns:a16="http://schemas.microsoft.com/office/drawing/2014/main" id="{0886AAB9-2996-5F47-9517-86CE546E6B85}"/>
              </a:ext>
            </a:extLst>
          </p:cNvPr>
          <p:cNvSpPr>
            <a:spLocks noGrp="1"/>
          </p:cNvSpPr>
          <p:nvPr>
            <p:ph type="body" sz="quarter" idx="44" hasCustomPrompt="1"/>
          </p:nvPr>
        </p:nvSpPr>
        <p:spPr>
          <a:xfrm>
            <a:off x="371938"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08" name="Text Placeholder 6">
            <a:extLst>
              <a:ext uri="{FF2B5EF4-FFF2-40B4-BE49-F238E27FC236}">
                <a16:creationId xmlns:a16="http://schemas.microsoft.com/office/drawing/2014/main" id="{9DC541FD-366E-5044-8F3D-A075E8859D1D}"/>
              </a:ext>
            </a:extLst>
          </p:cNvPr>
          <p:cNvSpPr>
            <a:spLocks noGrp="1"/>
          </p:cNvSpPr>
          <p:nvPr>
            <p:ph type="body" sz="quarter" idx="45" hasCustomPrompt="1"/>
          </p:nvPr>
        </p:nvSpPr>
        <p:spPr>
          <a:xfrm>
            <a:off x="371938"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09" name="Text Placeholder 6">
            <a:extLst>
              <a:ext uri="{FF2B5EF4-FFF2-40B4-BE49-F238E27FC236}">
                <a16:creationId xmlns:a16="http://schemas.microsoft.com/office/drawing/2014/main" id="{463AD912-F828-AA4F-83B6-451B3A5E06BA}"/>
              </a:ext>
            </a:extLst>
          </p:cNvPr>
          <p:cNvSpPr>
            <a:spLocks noGrp="1"/>
          </p:cNvSpPr>
          <p:nvPr>
            <p:ph type="body" sz="quarter" idx="46" hasCustomPrompt="1"/>
          </p:nvPr>
        </p:nvSpPr>
        <p:spPr>
          <a:xfrm>
            <a:off x="371938"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0" name="Text Placeholder 6">
            <a:extLst>
              <a:ext uri="{FF2B5EF4-FFF2-40B4-BE49-F238E27FC236}">
                <a16:creationId xmlns:a16="http://schemas.microsoft.com/office/drawing/2014/main" id="{7F0C38AC-2727-EC42-9CB1-7A8C8C639003}"/>
              </a:ext>
            </a:extLst>
          </p:cNvPr>
          <p:cNvSpPr>
            <a:spLocks noGrp="1"/>
          </p:cNvSpPr>
          <p:nvPr>
            <p:ph type="body" sz="quarter" idx="47" hasCustomPrompt="1"/>
          </p:nvPr>
        </p:nvSpPr>
        <p:spPr>
          <a:xfrm>
            <a:off x="3242460"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1" name="Text Placeholder 6">
            <a:extLst>
              <a:ext uri="{FF2B5EF4-FFF2-40B4-BE49-F238E27FC236}">
                <a16:creationId xmlns:a16="http://schemas.microsoft.com/office/drawing/2014/main" id="{4C5028C5-82F0-9444-BB19-CC21B8C0F43C}"/>
              </a:ext>
            </a:extLst>
          </p:cNvPr>
          <p:cNvSpPr>
            <a:spLocks noGrp="1"/>
          </p:cNvSpPr>
          <p:nvPr>
            <p:ph type="body" sz="quarter" idx="48" hasCustomPrompt="1"/>
          </p:nvPr>
        </p:nvSpPr>
        <p:spPr>
          <a:xfrm>
            <a:off x="3242460"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2" name="Text Placeholder 6">
            <a:extLst>
              <a:ext uri="{FF2B5EF4-FFF2-40B4-BE49-F238E27FC236}">
                <a16:creationId xmlns:a16="http://schemas.microsoft.com/office/drawing/2014/main" id="{BE6B310F-6756-624E-BD02-080BDCC4C65A}"/>
              </a:ext>
            </a:extLst>
          </p:cNvPr>
          <p:cNvSpPr>
            <a:spLocks noGrp="1"/>
          </p:cNvSpPr>
          <p:nvPr>
            <p:ph type="body" sz="quarter" idx="49" hasCustomPrompt="1"/>
          </p:nvPr>
        </p:nvSpPr>
        <p:spPr>
          <a:xfrm>
            <a:off x="3242460"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3" name="Text Placeholder 6">
            <a:extLst>
              <a:ext uri="{FF2B5EF4-FFF2-40B4-BE49-F238E27FC236}">
                <a16:creationId xmlns:a16="http://schemas.microsoft.com/office/drawing/2014/main" id="{7B0B331A-9D96-8B42-AF53-24A505876EE6}"/>
              </a:ext>
            </a:extLst>
          </p:cNvPr>
          <p:cNvSpPr>
            <a:spLocks noGrp="1"/>
          </p:cNvSpPr>
          <p:nvPr>
            <p:ph type="body" sz="quarter" idx="50" hasCustomPrompt="1"/>
          </p:nvPr>
        </p:nvSpPr>
        <p:spPr>
          <a:xfrm>
            <a:off x="3242460"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4" name="Text Placeholder 6">
            <a:extLst>
              <a:ext uri="{FF2B5EF4-FFF2-40B4-BE49-F238E27FC236}">
                <a16:creationId xmlns:a16="http://schemas.microsoft.com/office/drawing/2014/main" id="{CA06D0D7-D418-2A4A-AAF2-255E8FD1F7C1}"/>
              </a:ext>
            </a:extLst>
          </p:cNvPr>
          <p:cNvSpPr>
            <a:spLocks noGrp="1"/>
          </p:cNvSpPr>
          <p:nvPr>
            <p:ph type="body" sz="quarter" idx="51" hasCustomPrompt="1"/>
          </p:nvPr>
        </p:nvSpPr>
        <p:spPr>
          <a:xfrm>
            <a:off x="6124556"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5" name="Text Placeholder 6">
            <a:extLst>
              <a:ext uri="{FF2B5EF4-FFF2-40B4-BE49-F238E27FC236}">
                <a16:creationId xmlns:a16="http://schemas.microsoft.com/office/drawing/2014/main" id="{D367DD51-72A2-E44C-ACE7-BF3A5AA22375}"/>
              </a:ext>
            </a:extLst>
          </p:cNvPr>
          <p:cNvSpPr>
            <a:spLocks noGrp="1"/>
          </p:cNvSpPr>
          <p:nvPr>
            <p:ph type="body" sz="quarter" idx="52" hasCustomPrompt="1"/>
          </p:nvPr>
        </p:nvSpPr>
        <p:spPr>
          <a:xfrm>
            <a:off x="6124556"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16" name="Text Placeholder 6">
            <a:extLst>
              <a:ext uri="{FF2B5EF4-FFF2-40B4-BE49-F238E27FC236}">
                <a16:creationId xmlns:a16="http://schemas.microsoft.com/office/drawing/2014/main" id="{D84F709B-09C5-F743-B584-1668E3736896}"/>
              </a:ext>
            </a:extLst>
          </p:cNvPr>
          <p:cNvSpPr>
            <a:spLocks noGrp="1"/>
          </p:cNvSpPr>
          <p:nvPr>
            <p:ph type="body" sz="quarter" idx="53" hasCustomPrompt="1"/>
          </p:nvPr>
        </p:nvSpPr>
        <p:spPr>
          <a:xfrm>
            <a:off x="6124556"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17" name="Text Placeholder 6">
            <a:extLst>
              <a:ext uri="{FF2B5EF4-FFF2-40B4-BE49-F238E27FC236}">
                <a16:creationId xmlns:a16="http://schemas.microsoft.com/office/drawing/2014/main" id="{3AE5009F-6316-464C-966B-05BE070F38DC}"/>
              </a:ext>
            </a:extLst>
          </p:cNvPr>
          <p:cNvSpPr>
            <a:spLocks noGrp="1"/>
          </p:cNvSpPr>
          <p:nvPr>
            <p:ph type="body" sz="quarter" idx="54" hasCustomPrompt="1"/>
          </p:nvPr>
        </p:nvSpPr>
        <p:spPr>
          <a:xfrm>
            <a:off x="6124556"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118" name="Text Placeholder 6">
            <a:extLst>
              <a:ext uri="{FF2B5EF4-FFF2-40B4-BE49-F238E27FC236}">
                <a16:creationId xmlns:a16="http://schemas.microsoft.com/office/drawing/2014/main" id="{C1FB4919-2ED9-4448-B836-82534F95851A}"/>
              </a:ext>
            </a:extLst>
          </p:cNvPr>
          <p:cNvSpPr>
            <a:spLocks noGrp="1"/>
          </p:cNvSpPr>
          <p:nvPr>
            <p:ph type="body" sz="quarter" idx="55" hasCustomPrompt="1"/>
          </p:nvPr>
        </p:nvSpPr>
        <p:spPr>
          <a:xfrm>
            <a:off x="8995077" y="4591852"/>
            <a:ext cx="2832100" cy="382967"/>
          </a:xfrm>
        </p:spPr>
        <p:txBody>
          <a:bodyPr lIns="180000" tIns="180000" rIns="180000">
            <a:spAutoFit/>
          </a:bodyPr>
          <a:lstStyle>
            <a:lvl1pPr marL="0" indent="0">
              <a:buNone/>
              <a:defRPr sz="1200">
                <a:solidFill>
                  <a:srgbClr val="AFAEB2"/>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Tag</a:t>
            </a:r>
            <a:endParaRPr lang="ar-SA"/>
          </a:p>
        </p:txBody>
      </p:sp>
      <p:sp>
        <p:nvSpPr>
          <p:cNvPr id="119" name="Text Placeholder 6">
            <a:extLst>
              <a:ext uri="{FF2B5EF4-FFF2-40B4-BE49-F238E27FC236}">
                <a16:creationId xmlns:a16="http://schemas.microsoft.com/office/drawing/2014/main" id="{4D9D6562-1B70-9543-8E99-B2382011AC3B}"/>
              </a:ext>
            </a:extLst>
          </p:cNvPr>
          <p:cNvSpPr>
            <a:spLocks noGrp="1"/>
          </p:cNvSpPr>
          <p:nvPr>
            <p:ph type="body" sz="quarter" idx="56" hasCustomPrompt="1"/>
          </p:nvPr>
        </p:nvSpPr>
        <p:spPr>
          <a:xfrm>
            <a:off x="8995077" y="4985391"/>
            <a:ext cx="2832100" cy="201209"/>
          </a:xfrm>
        </p:spPr>
        <p:txBody>
          <a:bodyPr lIns="180000" tIns="0" rIns="180000">
            <a:spAutoFit/>
          </a:bodyPr>
          <a:lstStyle>
            <a:lvl1pPr marL="0" indent="0">
              <a:buNone/>
              <a:defRPr sz="1200">
                <a:solidFill>
                  <a:srgbClr val="79787F"/>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Description</a:t>
            </a:r>
            <a:endParaRPr lang="ar-SA"/>
          </a:p>
        </p:txBody>
      </p:sp>
      <p:sp>
        <p:nvSpPr>
          <p:cNvPr id="120" name="Text Placeholder 6">
            <a:extLst>
              <a:ext uri="{FF2B5EF4-FFF2-40B4-BE49-F238E27FC236}">
                <a16:creationId xmlns:a16="http://schemas.microsoft.com/office/drawing/2014/main" id="{F4DE1948-7ACF-E746-9377-AEDC57B144F7}"/>
              </a:ext>
            </a:extLst>
          </p:cNvPr>
          <p:cNvSpPr>
            <a:spLocks noGrp="1"/>
          </p:cNvSpPr>
          <p:nvPr>
            <p:ph type="body" sz="quarter" idx="57" hasCustomPrompt="1"/>
          </p:nvPr>
        </p:nvSpPr>
        <p:spPr>
          <a:xfrm>
            <a:off x="8995077" y="5270093"/>
            <a:ext cx="2832100" cy="553998"/>
          </a:xfrm>
        </p:spPr>
        <p:txBody>
          <a:bodyPr lIns="180000" tIns="0" rIns="180000">
            <a:spAutoFit/>
          </a:bodyPr>
          <a:lstStyle>
            <a:lvl1pPr marL="0" indent="0">
              <a:lnSpc>
                <a:spcPct val="100000"/>
              </a:lnSpc>
              <a:spcBef>
                <a:spcPts val="0"/>
              </a:spcBef>
              <a:buNone/>
              <a:defRPr sz="1200" b="1" u="sng">
                <a:solidFill>
                  <a:schemeClr val="accent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Item Name or Publication Title Which Can Take Up To Three Lines</a:t>
            </a:r>
            <a:endParaRPr lang="ar-SA"/>
          </a:p>
        </p:txBody>
      </p:sp>
      <p:sp>
        <p:nvSpPr>
          <p:cNvPr id="121" name="Text Placeholder 6">
            <a:extLst>
              <a:ext uri="{FF2B5EF4-FFF2-40B4-BE49-F238E27FC236}">
                <a16:creationId xmlns:a16="http://schemas.microsoft.com/office/drawing/2014/main" id="{D71164E4-CA15-194B-B6BE-D79D81606716}"/>
              </a:ext>
            </a:extLst>
          </p:cNvPr>
          <p:cNvSpPr>
            <a:spLocks noGrp="1"/>
          </p:cNvSpPr>
          <p:nvPr>
            <p:ph type="body" sz="quarter" idx="58" hasCustomPrompt="1"/>
          </p:nvPr>
        </p:nvSpPr>
        <p:spPr>
          <a:xfrm>
            <a:off x="8995077" y="5911364"/>
            <a:ext cx="2832100" cy="201209"/>
          </a:xfrm>
        </p:spPr>
        <p:txBody>
          <a:bodyPr lIns="180000" tIns="0" rIns="180000">
            <a:spAutoFit/>
          </a:bodyPr>
          <a:lstStyle>
            <a:lvl1pPr marL="0" indent="0">
              <a:buNone/>
              <a:defRPr sz="1200">
                <a:solidFill>
                  <a:schemeClr val="tx1"/>
                </a:solidFill>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Author Name</a:t>
            </a:r>
            <a:endParaRPr lang="ar-SA"/>
          </a:p>
        </p:txBody>
      </p:sp>
      <p:sp>
        <p:nvSpPr>
          <p:cNvPr id="5" name="Title 4">
            <a:extLst>
              <a:ext uri="{FF2B5EF4-FFF2-40B4-BE49-F238E27FC236}">
                <a16:creationId xmlns:a16="http://schemas.microsoft.com/office/drawing/2014/main" id="{7DCE1CBE-E68A-8846-AB88-12EB113CEA1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081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4009" userDrawn="1">
          <p15:clr>
            <a:srgbClr val="FBAE40"/>
          </p15:clr>
        </p15:guide>
        <p15:guide id="6" pos="5850" userDrawn="1">
          <p15:clr>
            <a:srgbClr val="FBAE40"/>
          </p15:clr>
        </p15:guide>
        <p15:guide id="7" orient="horz" pos="1611"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9 Box">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61A769-E707-DC41-BC7E-358DF2A982E4}"/>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6" name="Text Placeholder 5">
            <a:extLst>
              <a:ext uri="{FF2B5EF4-FFF2-40B4-BE49-F238E27FC236}">
                <a16:creationId xmlns:a16="http://schemas.microsoft.com/office/drawing/2014/main" id="{235A3F25-570F-F04E-B00A-D48AF5760714}"/>
              </a:ext>
            </a:extLst>
          </p:cNvPr>
          <p:cNvSpPr>
            <a:spLocks noGrp="1"/>
          </p:cNvSpPr>
          <p:nvPr>
            <p:ph type="body" sz="quarter" idx="11" hasCustomPrompt="1"/>
          </p:nvPr>
        </p:nvSpPr>
        <p:spPr>
          <a:xfrm>
            <a:off x="360000" y="10044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8" name="Rectangle 7">
            <a:extLst>
              <a:ext uri="{FF2B5EF4-FFF2-40B4-BE49-F238E27FC236}">
                <a16:creationId xmlns:a16="http://schemas.microsoft.com/office/drawing/2014/main" id="{62134344-C9D9-5148-8699-71277A806039}"/>
              </a:ext>
            </a:extLst>
          </p:cNvPr>
          <p:cNvSpPr/>
          <p:nvPr userDrawn="1"/>
        </p:nvSpPr>
        <p:spPr>
          <a:xfrm>
            <a:off x="3600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2" name="Rectangle 71">
            <a:extLst>
              <a:ext uri="{FF2B5EF4-FFF2-40B4-BE49-F238E27FC236}">
                <a16:creationId xmlns:a16="http://schemas.microsoft.com/office/drawing/2014/main" id="{094A5378-4235-314B-BAAE-7932FF25421A}"/>
              </a:ext>
            </a:extLst>
          </p:cNvPr>
          <p:cNvSpPr/>
          <p:nvPr userDrawn="1"/>
        </p:nvSpPr>
        <p:spPr>
          <a:xfrm>
            <a:off x="32472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3" name="Rectangle 72">
            <a:extLst>
              <a:ext uri="{FF2B5EF4-FFF2-40B4-BE49-F238E27FC236}">
                <a16:creationId xmlns:a16="http://schemas.microsoft.com/office/drawing/2014/main" id="{38A9CAD7-AE2E-CD4B-970F-3FD95F739EBD}"/>
              </a:ext>
            </a:extLst>
          </p:cNvPr>
          <p:cNvSpPr/>
          <p:nvPr userDrawn="1"/>
        </p:nvSpPr>
        <p:spPr>
          <a:xfrm>
            <a:off x="61344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74" name="Rectangle 73">
            <a:extLst>
              <a:ext uri="{FF2B5EF4-FFF2-40B4-BE49-F238E27FC236}">
                <a16:creationId xmlns:a16="http://schemas.microsoft.com/office/drawing/2014/main" id="{9978CE02-1F23-A84E-A84A-23A64C35B22F}"/>
              </a:ext>
            </a:extLst>
          </p:cNvPr>
          <p:cNvSpPr/>
          <p:nvPr userDrawn="1"/>
        </p:nvSpPr>
        <p:spPr>
          <a:xfrm>
            <a:off x="9021600" y="1371600"/>
            <a:ext cx="2808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0" name="Text Placeholder 9">
            <a:extLst>
              <a:ext uri="{FF2B5EF4-FFF2-40B4-BE49-F238E27FC236}">
                <a16:creationId xmlns:a16="http://schemas.microsoft.com/office/drawing/2014/main" id="{39C6CB86-76A1-FC49-977F-07EA213FFC6F}"/>
              </a:ext>
            </a:extLst>
          </p:cNvPr>
          <p:cNvSpPr>
            <a:spLocks noGrp="1"/>
          </p:cNvSpPr>
          <p:nvPr>
            <p:ph type="body" sz="quarter" idx="12" hasCustomPrompt="1"/>
          </p:nvPr>
        </p:nvSpPr>
        <p:spPr>
          <a:xfrm>
            <a:off x="360363"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76" name="Text Placeholder 9">
            <a:extLst>
              <a:ext uri="{FF2B5EF4-FFF2-40B4-BE49-F238E27FC236}">
                <a16:creationId xmlns:a16="http://schemas.microsoft.com/office/drawing/2014/main" id="{C3B5E739-104B-EB40-AC0E-FE280B84924F}"/>
              </a:ext>
            </a:extLst>
          </p:cNvPr>
          <p:cNvSpPr>
            <a:spLocks noGrp="1"/>
          </p:cNvSpPr>
          <p:nvPr>
            <p:ph type="body" sz="quarter" idx="13" hasCustomPrompt="1"/>
          </p:nvPr>
        </p:nvSpPr>
        <p:spPr>
          <a:xfrm>
            <a:off x="360363"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77" name="Text Placeholder 9">
            <a:extLst>
              <a:ext uri="{FF2B5EF4-FFF2-40B4-BE49-F238E27FC236}">
                <a16:creationId xmlns:a16="http://schemas.microsoft.com/office/drawing/2014/main" id="{246ADBD8-3FCE-EA49-8685-6EC4B21126F8}"/>
              </a:ext>
            </a:extLst>
          </p:cNvPr>
          <p:cNvSpPr>
            <a:spLocks noGrp="1"/>
          </p:cNvSpPr>
          <p:nvPr>
            <p:ph type="body" sz="quarter" idx="14" hasCustomPrompt="1"/>
          </p:nvPr>
        </p:nvSpPr>
        <p:spPr>
          <a:xfrm>
            <a:off x="32472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2" name="Text Placeholder 9">
            <a:extLst>
              <a:ext uri="{FF2B5EF4-FFF2-40B4-BE49-F238E27FC236}">
                <a16:creationId xmlns:a16="http://schemas.microsoft.com/office/drawing/2014/main" id="{90E3D419-9098-284E-99E1-A52BEC5BCD4B}"/>
              </a:ext>
            </a:extLst>
          </p:cNvPr>
          <p:cNvSpPr>
            <a:spLocks noGrp="1"/>
          </p:cNvSpPr>
          <p:nvPr>
            <p:ph type="body" sz="quarter" idx="15" hasCustomPrompt="1"/>
          </p:nvPr>
        </p:nvSpPr>
        <p:spPr>
          <a:xfrm>
            <a:off x="32472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3" name="Text Placeholder 9">
            <a:extLst>
              <a:ext uri="{FF2B5EF4-FFF2-40B4-BE49-F238E27FC236}">
                <a16:creationId xmlns:a16="http://schemas.microsoft.com/office/drawing/2014/main" id="{CF1E4747-8E3D-9A46-8D29-013319752D67}"/>
              </a:ext>
            </a:extLst>
          </p:cNvPr>
          <p:cNvSpPr>
            <a:spLocks noGrp="1"/>
          </p:cNvSpPr>
          <p:nvPr>
            <p:ph type="body" sz="quarter" idx="16" hasCustomPrompt="1"/>
          </p:nvPr>
        </p:nvSpPr>
        <p:spPr>
          <a:xfrm>
            <a:off x="61344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4" name="Text Placeholder 9">
            <a:extLst>
              <a:ext uri="{FF2B5EF4-FFF2-40B4-BE49-F238E27FC236}">
                <a16:creationId xmlns:a16="http://schemas.microsoft.com/office/drawing/2014/main" id="{FF5DBCF7-D82D-7D40-945C-0C7000B2AFBF}"/>
              </a:ext>
            </a:extLst>
          </p:cNvPr>
          <p:cNvSpPr>
            <a:spLocks noGrp="1"/>
          </p:cNvSpPr>
          <p:nvPr>
            <p:ph type="body" sz="quarter" idx="17" hasCustomPrompt="1"/>
          </p:nvPr>
        </p:nvSpPr>
        <p:spPr>
          <a:xfrm>
            <a:off x="61344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5" name="Text Placeholder 9">
            <a:extLst>
              <a:ext uri="{FF2B5EF4-FFF2-40B4-BE49-F238E27FC236}">
                <a16:creationId xmlns:a16="http://schemas.microsoft.com/office/drawing/2014/main" id="{45C289BF-8449-2646-99A0-60E3EAC6E2AA}"/>
              </a:ext>
            </a:extLst>
          </p:cNvPr>
          <p:cNvSpPr>
            <a:spLocks noGrp="1"/>
          </p:cNvSpPr>
          <p:nvPr>
            <p:ph type="body" sz="quarter" idx="18" hasCustomPrompt="1"/>
          </p:nvPr>
        </p:nvSpPr>
        <p:spPr>
          <a:xfrm>
            <a:off x="9021600" y="1371600"/>
            <a:ext cx="2798762" cy="675034"/>
          </a:xfrm>
        </p:spPr>
        <p:txBody>
          <a:bodyPr lIns="180000" tIns="180000" rIns="180000">
            <a:spAutoFit/>
          </a:bodyPr>
          <a:lstStyle>
            <a:lvl1pPr marL="0" indent="0">
              <a:buNone/>
              <a:defRPr sz="1400" b="1">
                <a:solidFill>
                  <a:schemeClr val="tx1"/>
                </a:solidFill>
              </a:defRPr>
            </a:lvl1pPr>
          </a:lstStyle>
          <a:p>
            <a:pPr lvl="0"/>
            <a:r>
              <a:rPr lang="en-US" err="1"/>
              <a:t>Loreum</a:t>
            </a:r>
            <a:r>
              <a:rPr lang="en-US"/>
              <a:t> Ipsum is simply dummy text of the printing</a:t>
            </a:r>
            <a:endParaRPr lang="ar-SA"/>
          </a:p>
        </p:txBody>
      </p:sp>
      <p:sp>
        <p:nvSpPr>
          <p:cNvPr id="126" name="Text Placeholder 9">
            <a:extLst>
              <a:ext uri="{FF2B5EF4-FFF2-40B4-BE49-F238E27FC236}">
                <a16:creationId xmlns:a16="http://schemas.microsoft.com/office/drawing/2014/main" id="{D9BFB04D-F4B5-C84F-831B-70B7AF74C203}"/>
              </a:ext>
            </a:extLst>
          </p:cNvPr>
          <p:cNvSpPr>
            <a:spLocks noGrp="1"/>
          </p:cNvSpPr>
          <p:nvPr>
            <p:ph type="body" sz="quarter" idx="19" hasCustomPrompt="1"/>
          </p:nvPr>
        </p:nvSpPr>
        <p:spPr>
          <a:xfrm>
            <a:off x="9021600" y="2042931"/>
            <a:ext cx="2798762" cy="675034"/>
          </a:xfrm>
        </p:spPr>
        <p:txBody>
          <a:bodyPr lIns="180000" tIns="180000" rIns="180000">
            <a:spAutoFit/>
          </a:bodyPr>
          <a:lstStyle>
            <a:lvl1pPr marL="0" indent="0">
              <a:buNone/>
              <a:defRPr sz="1400" b="0">
                <a:solidFill>
                  <a:schemeClr val="tx2">
                    <a:lumMod val="60000"/>
                    <a:lumOff val="40000"/>
                  </a:schemeClr>
                </a:solidFill>
              </a:defRPr>
            </a:lvl1pPr>
          </a:lstStyle>
          <a:p>
            <a:pPr lvl="0"/>
            <a:r>
              <a:rPr lang="en-US" err="1"/>
              <a:t>Loreum</a:t>
            </a:r>
            <a:r>
              <a:rPr lang="en-US"/>
              <a:t> Ipsum is simply dummy text of the printing</a:t>
            </a:r>
            <a:endParaRPr lang="ar-SA"/>
          </a:p>
        </p:txBody>
      </p:sp>
      <p:sp>
        <p:nvSpPr>
          <p:cNvPr id="127" name="Text Placeholder 5">
            <a:extLst>
              <a:ext uri="{FF2B5EF4-FFF2-40B4-BE49-F238E27FC236}">
                <a16:creationId xmlns:a16="http://schemas.microsoft.com/office/drawing/2014/main" id="{FA74ABBD-1011-6746-A149-88F9FC2B21E7}"/>
              </a:ext>
            </a:extLst>
          </p:cNvPr>
          <p:cNvSpPr>
            <a:spLocks noGrp="1"/>
          </p:cNvSpPr>
          <p:nvPr>
            <p:ph type="body" sz="quarter" idx="20" hasCustomPrompt="1"/>
          </p:nvPr>
        </p:nvSpPr>
        <p:spPr>
          <a:xfrm>
            <a:off x="360000" y="3790800"/>
            <a:ext cx="11448000" cy="356400"/>
          </a:xfrm>
        </p:spPr>
        <p:txBody>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lang="en-US" sz="1600" b="1" smtClean="0">
                <a:solidFill>
                  <a:schemeClr val="tx2">
                    <a:lumMod val="60000"/>
                    <a:lumOff val="40000"/>
                  </a:schemeClr>
                </a:solidFill>
              </a:defRPr>
            </a:lvl1pPr>
          </a:lstStyle>
          <a:p>
            <a:pPr marL="0" marR="0" lvl="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a:pPr>
            <a:r>
              <a:rPr lang="en-US" sz="1600">
                <a:solidFill>
                  <a:schemeClr val="tx2">
                    <a:lumMod val="60000"/>
                    <a:lumOff val="40000"/>
                  </a:schemeClr>
                </a:solidFill>
                <a:latin typeface="+mj-lt"/>
              </a:rPr>
              <a:t>Lorem Ipsum is simply dummy text</a:t>
            </a:r>
          </a:p>
        </p:txBody>
      </p:sp>
      <p:sp>
        <p:nvSpPr>
          <p:cNvPr id="128" name="Rectangle 127">
            <a:extLst>
              <a:ext uri="{FF2B5EF4-FFF2-40B4-BE49-F238E27FC236}">
                <a16:creationId xmlns:a16="http://schemas.microsoft.com/office/drawing/2014/main" id="{19629FED-3342-5740-A917-A6E5EE2A4C75}"/>
              </a:ext>
            </a:extLst>
          </p:cNvPr>
          <p:cNvSpPr/>
          <p:nvPr userDrawn="1"/>
        </p:nvSpPr>
        <p:spPr>
          <a:xfrm>
            <a:off x="360000"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9" name="Rectangle 128">
            <a:extLst>
              <a:ext uri="{FF2B5EF4-FFF2-40B4-BE49-F238E27FC236}">
                <a16:creationId xmlns:a16="http://schemas.microsoft.com/office/drawing/2014/main" id="{AB40773B-2442-5E44-8066-2202815A3657}"/>
              </a:ext>
            </a:extLst>
          </p:cNvPr>
          <p:cNvSpPr/>
          <p:nvPr userDrawn="1"/>
        </p:nvSpPr>
        <p:spPr>
          <a:xfrm>
            <a:off x="2669149"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0" name="Rectangle 129">
            <a:extLst>
              <a:ext uri="{FF2B5EF4-FFF2-40B4-BE49-F238E27FC236}">
                <a16:creationId xmlns:a16="http://schemas.microsoft.com/office/drawing/2014/main" id="{36B3E149-5829-604A-91C3-1F9F773CE625}"/>
              </a:ext>
            </a:extLst>
          </p:cNvPr>
          <p:cNvSpPr/>
          <p:nvPr userDrawn="1"/>
        </p:nvSpPr>
        <p:spPr>
          <a:xfrm>
            <a:off x="4978298"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1" name="Rectangle 130">
            <a:extLst>
              <a:ext uri="{FF2B5EF4-FFF2-40B4-BE49-F238E27FC236}">
                <a16:creationId xmlns:a16="http://schemas.microsoft.com/office/drawing/2014/main" id="{061CB1E9-E4F1-D240-B5C4-DF94FB4B1565}"/>
              </a:ext>
            </a:extLst>
          </p:cNvPr>
          <p:cNvSpPr/>
          <p:nvPr userDrawn="1"/>
        </p:nvSpPr>
        <p:spPr>
          <a:xfrm>
            <a:off x="7287447"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32" name="Rectangle 131">
            <a:extLst>
              <a:ext uri="{FF2B5EF4-FFF2-40B4-BE49-F238E27FC236}">
                <a16:creationId xmlns:a16="http://schemas.microsoft.com/office/drawing/2014/main" id="{9F002C2F-9AA0-944B-98E7-30BD83CD60E4}"/>
              </a:ext>
            </a:extLst>
          </p:cNvPr>
          <p:cNvSpPr/>
          <p:nvPr userDrawn="1"/>
        </p:nvSpPr>
        <p:spPr>
          <a:xfrm>
            <a:off x="9596596" y="4158000"/>
            <a:ext cx="2232000" cy="2156400"/>
          </a:xfrm>
          <a:prstGeom prst="rect">
            <a:avLst/>
          </a:prstGeom>
          <a:solidFill>
            <a:schemeClr val="bg2"/>
          </a:solidFill>
          <a:ln>
            <a:noFill/>
          </a:ln>
          <a:effectLst>
            <a:innerShdw dist="25400" dir="54000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ar-SA"/>
          </a:p>
        </p:txBody>
      </p:sp>
      <p:sp>
        <p:nvSpPr>
          <p:cNvPr id="12" name="Text Placeholder 11">
            <a:extLst>
              <a:ext uri="{FF2B5EF4-FFF2-40B4-BE49-F238E27FC236}">
                <a16:creationId xmlns:a16="http://schemas.microsoft.com/office/drawing/2014/main" id="{12C2D8C1-3D58-F740-B3C7-5F789F89A037}"/>
              </a:ext>
            </a:extLst>
          </p:cNvPr>
          <p:cNvSpPr>
            <a:spLocks noGrp="1"/>
          </p:cNvSpPr>
          <p:nvPr>
            <p:ph type="body" sz="quarter" idx="21" hasCustomPrompt="1"/>
          </p:nvPr>
        </p:nvSpPr>
        <p:spPr>
          <a:xfrm>
            <a:off x="360363"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3" name="Text Placeholder 11">
            <a:extLst>
              <a:ext uri="{FF2B5EF4-FFF2-40B4-BE49-F238E27FC236}">
                <a16:creationId xmlns:a16="http://schemas.microsoft.com/office/drawing/2014/main" id="{C46AE0DB-5B19-E243-A9D6-059FA1700802}"/>
              </a:ext>
            </a:extLst>
          </p:cNvPr>
          <p:cNvSpPr>
            <a:spLocks noGrp="1"/>
          </p:cNvSpPr>
          <p:nvPr>
            <p:ph type="body" sz="quarter" idx="22" hasCustomPrompt="1"/>
          </p:nvPr>
        </p:nvSpPr>
        <p:spPr>
          <a:xfrm>
            <a:off x="2669149"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5" name="Text Placeholder 11">
            <a:extLst>
              <a:ext uri="{FF2B5EF4-FFF2-40B4-BE49-F238E27FC236}">
                <a16:creationId xmlns:a16="http://schemas.microsoft.com/office/drawing/2014/main" id="{8EC69248-A315-3B40-AAE8-8F0FCF68F1E8}"/>
              </a:ext>
            </a:extLst>
          </p:cNvPr>
          <p:cNvSpPr>
            <a:spLocks noGrp="1"/>
          </p:cNvSpPr>
          <p:nvPr>
            <p:ph type="body" sz="quarter" idx="23" hasCustomPrompt="1"/>
          </p:nvPr>
        </p:nvSpPr>
        <p:spPr>
          <a:xfrm>
            <a:off x="4978298"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6" name="Text Placeholder 11">
            <a:extLst>
              <a:ext uri="{FF2B5EF4-FFF2-40B4-BE49-F238E27FC236}">
                <a16:creationId xmlns:a16="http://schemas.microsoft.com/office/drawing/2014/main" id="{DF5A8BD2-7DED-BB4F-B872-03977AA24E7E}"/>
              </a:ext>
            </a:extLst>
          </p:cNvPr>
          <p:cNvSpPr>
            <a:spLocks noGrp="1"/>
          </p:cNvSpPr>
          <p:nvPr>
            <p:ph type="body" sz="quarter" idx="24" hasCustomPrompt="1"/>
          </p:nvPr>
        </p:nvSpPr>
        <p:spPr>
          <a:xfrm>
            <a:off x="7287447"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137" name="Text Placeholder 11">
            <a:extLst>
              <a:ext uri="{FF2B5EF4-FFF2-40B4-BE49-F238E27FC236}">
                <a16:creationId xmlns:a16="http://schemas.microsoft.com/office/drawing/2014/main" id="{875E4E58-C95C-C346-8192-7A7A178D9CF7}"/>
              </a:ext>
            </a:extLst>
          </p:cNvPr>
          <p:cNvSpPr>
            <a:spLocks noGrp="1"/>
          </p:cNvSpPr>
          <p:nvPr>
            <p:ph type="body" sz="quarter" idx="25" hasCustomPrompt="1"/>
          </p:nvPr>
        </p:nvSpPr>
        <p:spPr>
          <a:xfrm>
            <a:off x="9596596" y="4146550"/>
            <a:ext cx="2232000" cy="2156400"/>
          </a:xfrm>
        </p:spPr>
        <p:txBody>
          <a:bodyPr lIns="180000" tIns="180000" rIns="180000" bIns="180000">
            <a:normAutofit/>
          </a:bodyPr>
          <a:lstStyle>
            <a:lvl1pPr marL="0" indent="0">
              <a:buNone/>
              <a:defRPr sz="1400"/>
            </a:lvl1pPr>
          </a:lstStyle>
          <a:p>
            <a:pPr>
              <a:spcBef>
                <a:spcPts val="0"/>
              </a:spcBef>
            </a:pPr>
            <a:r>
              <a:rPr lang="en-US">
                <a:solidFill>
                  <a:schemeClr val="tx1"/>
                </a:solidFill>
              </a:rPr>
              <a:t>Lorem Ipsum is simply dummy text of the printing and typesetting industry. Lorem Ipsum has been the industry's standard dummy text ever.</a:t>
            </a:r>
          </a:p>
        </p:txBody>
      </p:sp>
      <p:sp>
        <p:nvSpPr>
          <p:cNvPr id="4" name="Title 3">
            <a:extLst>
              <a:ext uri="{FF2B5EF4-FFF2-40B4-BE49-F238E27FC236}">
                <a16:creationId xmlns:a16="http://schemas.microsoft.com/office/drawing/2014/main" id="{D74DDEAE-A287-8F4B-AEBE-7309AADB902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5455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36" userDrawn="1">
          <p15:clr>
            <a:srgbClr val="FBAE40"/>
          </p15:clr>
        </p15:guide>
        <p15:guide id="2" pos="347" userDrawn="1">
          <p15:clr>
            <a:srgbClr val="FBAE40"/>
          </p15:clr>
        </p15:guide>
        <p15:guide id="3" orient="horz" userDrawn="1">
          <p15:clr>
            <a:srgbClr val="FBAE40"/>
          </p15:clr>
        </p15:guide>
        <p15:guide id="4" pos="2184" userDrawn="1">
          <p15:clr>
            <a:srgbClr val="FBAE40"/>
          </p15:clr>
        </p15:guide>
        <p15:guide id="5" pos="3999" userDrawn="1">
          <p15:clr>
            <a:srgbClr val="FBAE40"/>
          </p15:clr>
        </p15:guide>
        <p15:guide id="6" pos="5850" userDrawn="1">
          <p15:clr>
            <a:srgbClr val="FBAE40"/>
          </p15:clr>
        </p15:guide>
        <p15:guide id="7" orient="horz" pos="1517"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 with Icon Alt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62BA17-2F75-574E-AC77-1CCFFEA612F4}"/>
              </a:ext>
            </a:extLst>
          </p:cNvPr>
          <p:cNvSpPr/>
          <p:nvPr userDrawn="1"/>
        </p:nvSpPr>
        <p:spPr>
          <a:xfrm>
            <a:off x="359999" y="3396960"/>
            <a:ext cx="5652000" cy="29117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56520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270800"/>
            <a:ext cx="1116000" cy="1116000"/>
          </a:xfrm>
        </p:spPr>
        <p:txBody>
          <a:bodyPr anchor="ctr" anchorCtr="0"/>
          <a:lstStyle>
            <a:lvl1pPr>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6F521058-5E2B-4B44-8071-D0F999D777BD}"/>
              </a:ext>
            </a:extLst>
          </p:cNvPr>
          <p:cNvSpPr>
            <a:spLocks noGrp="1"/>
          </p:cNvSpPr>
          <p:nvPr>
            <p:ph type="body" sz="quarter" idx="26" hasCustomPrompt="1"/>
          </p:nvPr>
        </p:nvSpPr>
        <p:spPr>
          <a:xfrm>
            <a:off x="360000" y="3392488"/>
            <a:ext cx="56520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17" name="Rectangle 16">
            <a:extLst>
              <a:ext uri="{FF2B5EF4-FFF2-40B4-BE49-F238E27FC236}">
                <a16:creationId xmlns:a16="http://schemas.microsoft.com/office/drawing/2014/main" id="{18554BA2-9D45-2A42-ACAC-4330B44E0053}"/>
              </a:ext>
            </a:extLst>
          </p:cNvPr>
          <p:cNvSpPr/>
          <p:nvPr userDrawn="1"/>
        </p:nvSpPr>
        <p:spPr>
          <a:xfrm>
            <a:off x="6181200" y="3396960"/>
            <a:ext cx="5652000" cy="29117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F6C267C3-0A41-3941-AC61-613F6FC0B72A}"/>
              </a:ext>
            </a:extLst>
          </p:cNvPr>
          <p:cNvSpPr>
            <a:spLocks noGrp="1"/>
          </p:cNvSpPr>
          <p:nvPr>
            <p:ph type="body" sz="quarter" idx="27" hasCustomPrompt="1"/>
          </p:nvPr>
        </p:nvSpPr>
        <p:spPr>
          <a:xfrm>
            <a:off x="6181200" y="1072800"/>
            <a:ext cx="56520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9" name="Picture Placeholder 4">
            <a:extLst>
              <a:ext uri="{FF2B5EF4-FFF2-40B4-BE49-F238E27FC236}">
                <a16:creationId xmlns:a16="http://schemas.microsoft.com/office/drawing/2014/main" id="{96D4FE3B-30B8-A247-A4CD-87EAA9FDE61E}"/>
              </a:ext>
            </a:extLst>
          </p:cNvPr>
          <p:cNvSpPr>
            <a:spLocks noGrp="1" noChangeAspect="1"/>
          </p:cNvSpPr>
          <p:nvPr>
            <p:ph type="pic" sz="quarter" idx="28" hasCustomPrompt="1"/>
          </p:nvPr>
        </p:nvSpPr>
        <p:spPr>
          <a:xfrm>
            <a:off x="6333413" y="1270800"/>
            <a:ext cx="1116000" cy="1116000"/>
          </a:xfrm>
        </p:spPr>
        <p:txBody>
          <a:bodyPr anchor="ctr" anchorCtr="0"/>
          <a:lstStyle>
            <a:lvl1pPr>
              <a:defRPr>
                <a:solidFill>
                  <a:schemeClr val="tx1"/>
                </a:solidFill>
              </a:defRPr>
            </a:lvl1pPr>
          </a:lstStyle>
          <a:p>
            <a:r>
              <a:rPr lang="en-US"/>
              <a:t>Icon</a:t>
            </a:r>
            <a:endParaRPr lang="ar-SA"/>
          </a:p>
        </p:txBody>
      </p:sp>
      <p:sp>
        <p:nvSpPr>
          <p:cNvPr id="23" name="Text Placeholder 10">
            <a:extLst>
              <a:ext uri="{FF2B5EF4-FFF2-40B4-BE49-F238E27FC236}">
                <a16:creationId xmlns:a16="http://schemas.microsoft.com/office/drawing/2014/main" id="{90B7D92A-C08D-E048-9B6A-CBD5628E3887}"/>
              </a:ext>
            </a:extLst>
          </p:cNvPr>
          <p:cNvSpPr>
            <a:spLocks noGrp="1"/>
          </p:cNvSpPr>
          <p:nvPr>
            <p:ph type="body" sz="quarter" idx="29" hasCustomPrompt="1"/>
          </p:nvPr>
        </p:nvSpPr>
        <p:spPr>
          <a:xfrm>
            <a:off x="6181200" y="3392488"/>
            <a:ext cx="56520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Tree>
    <p:extLst>
      <p:ext uri="{BB962C8B-B14F-4D97-AF65-F5344CB8AC3E}">
        <p14:creationId xmlns:p14="http://schemas.microsoft.com/office/powerpoint/2010/main" val="254616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 with Icon Alt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85ADDB4-DDF9-5142-A90A-477A4E75780C}"/>
              </a:ext>
            </a:extLst>
          </p:cNvPr>
          <p:cNvSpPr/>
          <p:nvPr userDrawn="1"/>
        </p:nvSpPr>
        <p:spPr>
          <a:xfrm>
            <a:off x="4246199"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A27B3F-4D7C-DF47-933C-20F5BA245367}"/>
              </a:ext>
            </a:extLst>
          </p:cNvPr>
          <p:cNvSpPr/>
          <p:nvPr userDrawn="1"/>
        </p:nvSpPr>
        <p:spPr>
          <a:xfrm>
            <a:off x="8118112"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62BA17-2F75-574E-AC77-1CCFFEA612F4}"/>
              </a:ext>
            </a:extLst>
          </p:cNvPr>
          <p:cNvSpPr/>
          <p:nvPr userDrawn="1"/>
        </p:nvSpPr>
        <p:spPr>
          <a:xfrm>
            <a:off x="359999" y="3392488"/>
            <a:ext cx="3704400" cy="29162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2800"/>
            <a:ext cx="3704400" cy="2319688"/>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8000" y="1073150"/>
            <a:ext cx="3704400" cy="2319338"/>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32400" y="1072800"/>
            <a:ext cx="3704400" cy="2319688"/>
          </a:xfrm>
          <a:solidFill>
            <a:schemeClr val="tx2">
              <a:lumMod val="60000"/>
              <a:lumOff val="40000"/>
              <a:alpha val="20000"/>
            </a:schemeClr>
          </a:solidFill>
        </p:spPr>
        <p:txBody>
          <a:bodyPr vert="horz" lIns="180000" tIns="180000" rIns="180000" bIns="180000" rtlCol="0" anchor="b" anchorCtr="0">
            <a:normAutofit/>
          </a:bodyPr>
          <a:lstStyle>
            <a:lvl1pPr marL="0" indent="0">
              <a:buNone/>
              <a:defRPr lang="en-US" sz="2000" b="1" i="0" dirty="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4" name="Picture Placeholder 4">
            <a:extLst>
              <a:ext uri="{FF2B5EF4-FFF2-40B4-BE49-F238E27FC236}">
                <a16:creationId xmlns:a16="http://schemas.microsoft.com/office/drawing/2014/main" id="{205F40F0-98A0-5E4D-A823-7655379848E1}"/>
              </a:ext>
            </a:extLst>
          </p:cNvPr>
          <p:cNvSpPr>
            <a:spLocks noGrp="1" noChangeAspect="1"/>
          </p:cNvSpPr>
          <p:nvPr>
            <p:ph type="pic" sz="quarter" idx="19" hasCustomPrompt="1"/>
          </p:nvPr>
        </p:nvSpPr>
        <p:spPr>
          <a:xfrm>
            <a:off x="518400" y="1270800"/>
            <a:ext cx="1116000" cy="1116000"/>
          </a:xfrm>
        </p:spPr>
        <p:txBody>
          <a:bodyPr anchor="ctr" anchorCtr="0"/>
          <a:lstStyle>
            <a:lvl1pPr>
              <a:defRPr>
                <a:solidFill>
                  <a:schemeClr val="tx1"/>
                </a:solidFill>
              </a:defRPr>
            </a:lvl1pPr>
          </a:lstStyle>
          <a:p>
            <a:r>
              <a:rPr lang="en-US"/>
              <a:t>Icon</a:t>
            </a:r>
            <a:endParaRPr lang="ar-SA"/>
          </a:p>
        </p:txBody>
      </p:sp>
      <p:sp>
        <p:nvSpPr>
          <p:cNvPr id="15" name="Picture Placeholder 4">
            <a:extLst>
              <a:ext uri="{FF2B5EF4-FFF2-40B4-BE49-F238E27FC236}">
                <a16:creationId xmlns:a16="http://schemas.microsoft.com/office/drawing/2014/main" id="{B4D149CC-9B47-F244-9FB2-B6EC14B2BBE3}"/>
              </a:ext>
            </a:extLst>
          </p:cNvPr>
          <p:cNvSpPr>
            <a:spLocks noGrp="1" noChangeAspect="1"/>
          </p:cNvSpPr>
          <p:nvPr>
            <p:ph type="pic" sz="quarter" idx="20" hasCustomPrompt="1"/>
          </p:nvPr>
        </p:nvSpPr>
        <p:spPr>
          <a:xfrm>
            <a:off x="4419600" y="1270800"/>
            <a:ext cx="1116000" cy="1116000"/>
          </a:xfrm>
        </p:spPr>
        <p:txBody>
          <a:bodyPr anchor="ctr" anchorCtr="0"/>
          <a:lstStyle>
            <a:lvl1pPr>
              <a:defRPr>
                <a:solidFill>
                  <a:schemeClr val="tx1"/>
                </a:solidFill>
              </a:defRPr>
            </a:lvl1pPr>
          </a:lstStyle>
          <a:p>
            <a:r>
              <a:rPr lang="en-US"/>
              <a:t>Icon</a:t>
            </a:r>
            <a:endParaRPr lang="ar-SA"/>
          </a:p>
        </p:txBody>
      </p:sp>
      <p:sp>
        <p:nvSpPr>
          <p:cNvPr id="16" name="Picture Placeholder 4">
            <a:extLst>
              <a:ext uri="{FF2B5EF4-FFF2-40B4-BE49-F238E27FC236}">
                <a16:creationId xmlns:a16="http://schemas.microsoft.com/office/drawing/2014/main" id="{D11F383A-55BC-3843-8C8C-94A54DC29F5C}"/>
              </a:ext>
            </a:extLst>
          </p:cNvPr>
          <p:cNvSpPr>
            <a:spLocks noGrp="1" noChangeAspect="1"/>
          </p:cNvSpPr>
          <p:nvPr>
            <p:ph type="pic" sz="quarter" idx="21" hasCustomPrompt="1"/>
          </p:nvPr>
        </p:nvSpPr>
        <p:spPr>
          <a:xfrm>
            <a:off x="8305800" y="1270800"/>
            <a:ext cx="1116000" cy="1116000"/>
          </a:xfrm>
        </p:spPr>
        <p:txBody>
          <a:bodyPr anchor="ctr" anchorCtr="0"/>
          <a:lstStyle>
            <a:lvl1pPr>
              <a:defRPr>
                <a:solidFill>
                  <a:schemeClr val="tx1"/>
                </a:solidFill>
              </a:defRPr>
            </a:lvl1pPr>
          </a:lstStyle>
          <a:p>
            <a:r>
              <a:rPr lang="en-US"/>
              <a:t>Icon</a:t>
            </a:r>
            <a:endParaRPr lang="ar-SA"/>
          </a:p>
        </p:txBody>
      </p:sp>
      <p:sp>
        <p:nvSpPr>
          <p:cNvPr id="4" name="Title 3">
            <a:extLst>
              <a:ext uri="{FF2B5EF4-FFF2-40B4-BE49-F238E27FC236}">
                <a16:creationId xmlns:a16="http://schemas.microsoft.com/office/drawing/2014/main" id="{0089EF6F-2E01-2C47-ACE9-731CDB536A65}"/>
              </a:ext>
            </a:extLst>
          </p:cNvPr>
          <p:cNvSpPr>
            <a:spLocks noGrp="1"/>
          </p:cNvSpPr>
          <p:nvPr>
            <p:ph type="title"/>
          </p:nvPr>
        </p:nvSpPr>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6F521058-5E2B-4B44-8071-D0F999D777BD}"/>
              </a:ext>
            </a:extLst>
          </p:cNvPr>
          <p:cNvSpPr>
            <a:spLocks noGrp="1"/>
          </p:cNvSpPr>
          <p:nvPr>
            <p:ph type="body" sz="quarter" idx="26" hasCustomPrompt="1"/>
          </p:nvPr>
        </p:nvSpPr>
        <p:spPr>
          <a:xfrm>
            <a:off x="3600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25" name="Text Placeholder 10">
            <a:extLst>
              <a:ext uri="{FF2B5EF4-FFF2-40B4-BE49-F238E27FC236}">
                <a16:creationId xmlns:a16="http://schemas.microsoft.com/office/drawing/2014/main" id="{28FF1487-58A1-7146-A584-203F6B365CD6}"/>
              </a:ext>
            </a:extLst>
          </p:cNvPr>
          <p:cNvSpPr>
            <a:spLocks noGrp="1"/>
          </p:cNvSpPr>
          <p:nvPr>
            <p:ph type="body" sz="quarter" idx="27" hasCustomPrompt="1"/>
          </p:nvPr>
        </p:nvSpPr>
        <p:spPr>
          <a:xfrm>
            <a:off x="42462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
        <p:nvSpPr>
          <p:cNvPr id="26" name="Text Placeholder 10">
            <a:extLst>
              <a:ext uri="{FF2B5EF4-FFF2-40B4-BE49-F238E27FC236}">
                <a16:creationId xmlns:a16="http://schemas.microsoft.com/office/drawing/2014/main" id="{C5676727-8FB0-E645-BF36-055970F2F6FF}"/>
              </a:ext>
            </a:extLst>
          </p:cNvPr>
          <p:cNvSpPr>
            <a:spLocks noGrp="1"/>
          </p:cNvSpPr>
          <p:nvPr>
            <p:ph type="body" sz="quarter" idx="28" hasCustomPrompt="1"/>
          </p:nvPr>
        </p:nvSpPr>
        <p:spPr>
          <a:xfrm>
            <a:off x="8132400" y="3392488"/>
            <a:ext cx="3704400" cy="2915674"/>
          </a:xfrm>
          <a:noFill/>
        </p:spPr>
        <p:txBody>
          <a:bodyPr vert="horz" lIns="180000" tIns="180000" rIns="180000" bIns="180000" rtlCol="0">
            <a:normAutofit/>
          </a:bodyPr>
          <a:lstStyle>
            <a:lvl1pPr>
              <a:defRPr lang="ar-SA" sz="1400" dirty="0">
                <a:solidFill>
                  <a:schemeClr val="tx1"/>
                </a:solidFill>
              </a:defRPr>
            </a:lvl1pPr>
          </a:lstStyle>
          <a:p>
            <a:pPr marL="0" lvl="0" indent="0">
              <a:buNone/>
            </a:pPr>
            <a:r>
              <a:rPr lang="en-GB" err="1"/>
              <a:t>Loreum</a:t>
            </a:r>
            <a:r>
              <a:rPr lang="en-GB"/>
              <a:t> Ipsum is simply dummy text of the printing and typesetting industry.</a:t>
            </a:r>
          </a:p>
          <a:p>
            <a:pPr marL="0" lvl="0" indent="0">
              <a:buNone/>
            </a:pPr>
            <a:r>
              <a:rPr lang="en-GB" err="1"/>
              <a:t>Loreum</a:t>
            </a:r>
            <a:r>
              <a:rPr lang="en-GB"/>
              <a:t> Ipsum has been the industry’s standard dummy text ever since the 1500s, when an unknown printer took a galley of type and scrambled it.</a:t>
            </a:r>
            <a:endParaRPr lang="ar-SA"/>
          </a:p>
        </p:txBody>
      </p:sp>
    </p:spTree>
    <p:extLst>
      <p:ext uri="{BB962C8B-B14F-4D97-AF65-F5344CB8AC3E}">
        <p14:creationId xmlns:p14="http://schemas.microsoft.com/office/powerpoint/2010/main" val="150951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 with Icon Alt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15" name="Text Placeholder 4">
            <a:extLst>
              <a:ext uri="{FF2B5EF4-FFF2-40B4-BE49-F238E27FC236}">
                <a16:creationId xmlns:a16="http://schemas.microsoft.com/office/drawing/2014/main" id="{00F60AFF-D02A-435C-98BC-A9D9E1A1ED76}"/>
              </a:ext>
            </a:extLst>
          </p:cNvPr>
          <p:cNvSpPr>
            <a:spLocks noGrp="1"/>
          </p:cNvSpPr>
          <p:nvPr>
            <p:ph type="body" sz="quarter" idx="19" hasCustomPrompt="1"/>
          </p:nvPr>
        </p:nvSpPr>
        <p:spPr>
          <a:xfrm>
            <a:off x="3600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16" name="Picture Placeholder 4">
            <a:extLst>
              <a:ext uri="{FF2B5EF4-FFF2-40B4-BE49-F238E27FC236}">
                <a16:creationId xmlns:a16="http://schemas.microsoft.com/office/drawing/2014/main" id="{770E26EC-2634-4F53-B1C8-B7F0CC82C29C}"/>
              </a:ext>
            </a:extLst>
          </p:cNvPr>
          <p:cNvSpPr>
            <a:spLocks noGrp="1" noChangeAspect="1"/>
          </p:cNvSpPr>
          <p:nvPr>
            <p:ph type="pic" sz="quarter" idx="20" hasCustomPrompt="1"/>
          </p:nvPr>
        </p:nvSpPr>
        <p:spPr>
          <a:xfrm>
            <a:off x="548532" y="1270800"/>
            <a:ext cx="1113637" cy="1113637"/>
          </a:xfrm>
        </p:spPr>
        <p:txBody>
          <a:bodyPr anchor="ctr" anchorCtr="0"/>
          <a:lstStyle>
            <a:lvl1pPr>
              <a:defRPr>
                <a:solidFill>
                  <a:schemeClr val="tx1"/>
                </a:solidFill>
              </a:defRPr>
            </a:lvl1pPr>
          </a:lstStyle>
          <a:p>
            <a:r>
              <a:rPr lang="en-US"/>
              <a:t>Icon</a:t>
            </a:r>
            <a:endParaRPr lang="ar-SA"/>
          </a:p>
        </p:txBody>
      </p:sp>
      <p:sp>
        <p:nvSpPr>
          <p:cNvPr id="21" name="Text Placeholder 4">
            <a:extLst>
              <a:ext uri="{FF2B5EF4-FFF2-40B4-BE49-F238E27FC236}">
                <a16:creationId xmlns:a16="http://schemas.microsoft.com/office/drawing/2014/main" id="{3144C4E2-E920-4B3A-B365-C67C31EFB82A}"/>
              </a:ext>
            </a:extLst>
          </p:cNvPr>
          <p:cNvSpPr>
            <a:spLocks noGrp="1"/>
          </p:cNvSpPr>
          <p:nvPr>
            <p:ph type="body" sz="quarter" idx="21" hasCustomPrompt="1"/>
          </p:nvPr>
        </p:nvSpPr>
        <p:spPr>
          <a:xfrm>
            <a:off x="32724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3" name="Picture Placeholder 4">
            <a:extLst>
              <a:ext uri="{FF2B5EF4-FFF2-40B4-BE49-F238E27FC236}">
                <a16:creationId xmlns:a16="http://schemas.microsoft.com/office/drawing/2014/main" id="{B093F300-9165-4076-8F1D-ECC0D9057AB0}"/>
              </a:ext>
            </a:extLst>
          </p:cNvPr>
          <p:cNvSpPr>
            <a:spLocks noGrp="1" noChangeAspect="1"/>
          </p:cNvSpPr>
          <p:nvPr>
            <p:ph type="pic" sz="quarter" idx="22" hasCustomPrompt="1"/>
          </p:nvPr>
        </p:nvSpPr>
        <p:spPr>
          <a:xfrm>
            <a:off x="3444132" y="1270800"/>
            <a:ext cx="1113637" cy="1113637"/>
          </a:xfrm>
        </p:spPr>
        <p:txBody>
          <a:bodyPr anchor="ctr" anchorCtr="0"/>
          <a:lstStyle>
            <a:lvl1pPr>
              <a:defRPr>
                <a:solidFill>
                  <a:schemeClr val="tx1"/>
                </a:solidFill>
              </a:defRPr>
            </a:lvl1pPr>
          </a:lstStyle>
          <a:p>
            <a:r>
              <a:rPr lang="en-US"/>
              <a:t>Icon</a:t>
            </a:r>
            <a:endParaRPr lang="ar-SA"/>
          </a:p>
        </p:txBody>
      </p:sp>
      <p:sp>
        <p:nvSpPr>
          <p:cNvPr id="25" name="Text Placeholder 4">
            <a:extLst>
              <a:ext uri="{FF2B5EF4-FFF2-40B4-BE49-F238E27FC236}">
                <a16:creationId xmlns:a16="http://schemas.microsoft.com/office/drawing/2014/main" id="{8944395B-6920-4D39-A23F-7348BD5E3634}"/>
              </a:ext>
            </a:extLst>
          </p:cNvPr>
          <p:cNvSpPr>
            <a:spLocks noGrp="1"/>
          </p:cNvSpPr>
          <p:nvPr>
            <p:ph type="body" sz="quarter" idx="23" hasCustomPrompt="1"/>
          </p:nvPr>
        </p:nvSpPr>
        <p:spPr>
          <a:xfrm>
            <a:off x="61848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6" name="Picture Placeholder 4">
            <a:extLst>
              <a:ext uri="{FF2B5EF4-FFF2-40B4-BE49-F238E27FC236}">
                <a16:creationId xmlns:a16="http://schemas.microsoft.com/office/drawing/2014/main" id="{ECB27249-12B3-4A7B-ACDC-1D2AC27169E1}"/>
              </a:ext>
            </a:extLst>
          </p:cNvPr>
          <p:cNvSpPr>
            <a:spLocks noGrp="1" noChangeAspect="1"/>
          </p:cNvSpPr>
          <p:nvPr>
            <p:ph type="pic" sz="quarter" idx="24" hasCustomPrompt="1"/>
          </p:nvPr>
        </p:nvSpPr>
        <p:spPr>
          <a:xfrm>
            <a:off x="6365132" y="1270800"/>
            <a:ext cx="1113637" cy="1113637"/>
          </a:xfrm>
        </p:spPr>
        <p:txBody>
          <a:bodyPr anchor="ctr" anchorCtr="0"/>
          <a:lstStyle>
            <a:lvl1pPr>
              <a:defRPr>
                <a:solidFill>
                  <a:schemeClr val="tx1"/>
                </a:solidFill>
              </a:defRPr>
            </a:lvl1pPr>
          </a:lstStyle>
          <a:p>
            <a:r>
              <a:rPr lang="en-US"/>
              <a:t>Icon</a:t>
            </a:r>
            <a:endParaRPr lang="ar-SA"/>
          </a:p>
        </p:txBody>
      </p:sp>
      <p:sp>
        <p:nvSpPr>
          <p:cNvPr id="27" name="Text Placeholder 4">
            <a:extLst>
              <a:ext uri="{FF2B5EF4-FFF2-40B4-BE49-F238E27FC236}">
                <a16:creationId xmlns:a16="http://schemas.microsoft.com/office/drawing/2014/main" id="{16685CDD-2E31-4525-BD75-5BBD63BC306F}"/>
              </a:ext>
            </a:extLst>
          </p:cNvPr>
          <p:cNvSpPr>
            <a:spLocks noGrp="1"/>
          </p:cNvSpPr>
          <p:nvPr>
            <p:ph type="body" sz="quarter" idx="25" hasCustomPrompt="1"/>
          </p:nvPr>
        </p:nvSpPr>
        <p:spPr>
          <a:xfrm>
            <a:off x="9093100" y="1072800"/>
            <a:ext cx="2736000" cy="2316875"/>
          </a:xfrm>
          <a:solidFill>
            <a:schemeClr val="tx2">
              <a:lumMod val="60000"/>
              <a:lumOff val="40000"/>
              <a:alpha val="20000"/>
            </a:schemeClr>
          </a:solidFill>
        </p:spPr>
        <p:txBody>
          <a:bodyPr lIns="180000" tIns="180000" rIns="180000" bIns="180000" anchor="b" anchorCtr="0">
            <a:normAutofit/>
          </a:bodyPr>
          <a:lstStyle>
            <a:lvl1pPr marL="0" indent="0">
              <a:buNone/>
              <a:defRPr sz="2000" b="1" i="0">
                <a:latin typeface="Arial Black" panose="020B0604020202020204" pitchFamily="34" charset="0"/>
                <a:cs typeface="Arial Black" panose="020B0604020202020204" pitchFamily="34" charset="0"/>
              </a:defRPr>
            </a:lvl1pPr>
          </a:lstStyle>
          <a:p>
            <a:r>
              <a:rPr lang="en-US"/>
              <a:t>What is </a:t>
            </a:r>
            <a:r>
              <a:rPr lang="en-US" err="1"/>
              <a:t>Loreum</a:t>
            </a:r>
            <a:r>
              <a:rPr lang="en-US"/>
              <a:t> Ipsum</a:t>
            </a:r>
          </a:p>
        </p:txBody>
      </p:sp>
      <p:sp>
        <p:nvSpPr>
          <p:cNvPr id="28" name="Picture Placeholder 4">
            <a:extLst>
              <a:ext uri="{FF2B5EF4-FFF2-40B4-BE49-F238E27FC236}">
                <a16:creationId xmlns:a16="http://schemas.microsoft.com/office/drawing/2014/main" id="{F3752A5F-1A43-43B1-9B74-6A8B5953B35C}"/>
              </a:ext>
            </a:extLst>
          </p:cNvPr>
          <p:cNvSpPr>
            <a:spLocks noGrp="1" noChangeAspect="1"/>
          </p:cNvSpPr>
          <p:nvPr>
            <p:ph type="pic" sz="quarter" idx="26" hasCustomPrompt="1"/>
          </p:nvPr>
        </p:nvSpPr>
        <p:spPr>
          <a:xfrm>
            <a:off x="9273432" y="1270800"/>
            <a:ext cx="1113637" cy="1113637"/>
          </a:xfrm>
        </p:spPr>
        <p:txBody>
          <a:bodyPr anchor="ctr" anchorCtr="0"/>
          <a:lstStyle>
            <a:lvl1pPr>
              <a:defRPr>
                <a:solidFill>
                  <a:schemeClr val="tx1"/>
                </a:solidFill>
              </a:defRPr>
            </a:lvl1pPr>
          </a:lstStyle>
          <a:p>
            <a:r>
              <a:rPr lang="en-US"/>
              <a:t>Icon</a:t>
            </a:r>
            <a:endParaRPr lang="ar-SA"/>
          </a:p>
        </p:txBody>
      </p:sp>
    </p:spTree>
    <p:extLst>
      <p:ext uri="{BB962C8B-B14F-4D97-AF65-F5344CB8AC3E}">
        <p14:creationId xmlns:p14="http://schemas.microsoft.com/office/powerpoint/2010/main" val="105833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Midn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103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Column with Icon Alt 2">
    <p:spTree>
      <p:nvGrpSpPr>
        <p:cNvPr id="1" name=""/>
        <p:cNvGrpSpPr/>
        <p:nvPr/>
      </p:nvGrpSpPr>
      <p:grpSpPr>
        <a:xfrm>
          <a:off x="0" y="0"/>
          <a:ext cx="0" cy="0"/>
          <a:chOff x="0" y="0"/>
          <a:chExt cx="0" cy="0"/>
        </a:xfrm>
      </p:grpSpPr>
      <p:sp>
        <p:nvSpPr>
          <p:cNvPr id="36" name="Text Placeholder 4">
            <a:extLst>
              <a:ext uri="{FF2B5EF4-FFF2-40B4-BE49-F238E27FC236}">
                <a16:creationId xmlns:a16="http://schemas.microsoft.com/office/drawing/2014/main" id="{CA047AA0-3335-D040-A24F-0DE243C6E4DA}"/>
              </a:ext>
            </a:extLst>
          </p:cNvPr>
          <p:cNvSpPr>
            <a:spLocks noGrp="1"/>
          </p:cNvSpPr>
          <p:nvPr>
            <p:ph type="body" sz="quarter" idx="34" hasCustomPrompt="1"/>
          </p:nvPr>
        </p:nvSpPr>
        <p:spPr>
          <a:xfrm>
            <a:off x="50184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5" name="Text Placeholder 4">
            <a:extLst>
              <a:ext uri="{FF2B5EF4-FFF2-40B4-BE49-F238E27FC236}">
                <a16:creationId xmlns:a16="http://schemas.microsoft.com/office/drawing/2014/main" id="{0F673543-0796-594D-A52C-ECAB6069ED06}"/>
              </a:ext>
            </a:extLst>
          </p:cNvPr>
          <p:cNvSpPr>
            <a:spLocks noGrp="1"/>
          </p:cNvSpPr>
          <p:nvPr>
            <p:ph type="body" sz="quarter" idx="33" hasCustomPrompt="1"/>
          </p:nvPr>
        </p:nvSpPr>
        <p:spPr>
          <a:xfrm>
            <a:off x="2703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15" name="Text Placeholder 4">
            <a:extLst>
              <a:ext uri="{FF2B5EF4-FFF2-40B4-BE49-F238E27FC236}">
                <a16:creationId xmlns:a16="http://schemas.microsoft.com/office/drawing/2014/main" id="{00F60AFF-D02A-435C-98BC-A9D9E1A1ED76}"/>
              </a:ext>
            </a:extLst>
          </p:cNvPr>
          <p:cNvSpPr>
            <a:spLocks noGrp="1"/>
          </p:cNvSpPr>
          <p:nvPr>
            <p:ph type="body" sz="quarter" idx="19" hasCustomPrompt="1"/>
          </p:nvPr>
        </p:nvSpPr>
        <p:spPr>
          <a:xfrm>
            <a:off x="3600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16" name="Picture Placeholder 4">
            <a:extLst>
              <a:ext uri="{FF2B5EF4-FFF2-40B4-BE49-F238E27FC236}">
                <a16:creationId xmlns:a16="http://schemas.microsoft.com/office/drawing/2014/main" id="{770E26EC-2634-4F53-B1C8-B7F0CC82C29C}"/>
              </a:ext>
            </a:extLst>
          </p:cNvPr>
          <p:cNvSpPr>
            <a:spLocks noGrp="1" noChangeAspect="1"/>
          </p:cNvSpPr>
          <p:nvPr>
            <p:ph type="pic" sz="quarter" idx="20" hasCustomPrompt="1"/>
          </p:nvPr>
        </p:nvSpPr>
        <p:spPr>
          <a:xfrm>
            <a:off x="548532" y="1270000"/>
            <a:ext cx="1113637" cy="1113637"/>
          </a:xfrm>
        </p:spPr>
        <p:txBody>
          <a:bodyPr anchor="ctr" anchorCtr="0"/>
          <a:lstStyle>
            <a:lvl1pPr>
              <a:defRPr>
                <a:solidFill>
                  <a:schemeClr val="tx1"/>
                </a:solidFill>
              </a:defRPr>
            </a:lvl1pPr>
          </a:lstStyle>
          <a:p>
            <a:r>
              <a:rPr lang="en-US"/>
              <a:t>Icon</a:t>
            </a:r>
            <a:endParaRPr lang="ar-SA"/>
          </a:p>
        </p:txBody>
      </p:sp>
      <p:sp>
        <p:nvSpPr>
          <p:cNvPr id="17" name="Text Placeholder 4">
            <a:extLst>
              <a:ext uri="{FF2B5EF4-FFF2-40B4-BE49-F238E27FC236}">
                <a16:creationId xmlns:a16="http://schemas.microsoft.com/office/drawing/2014/main" id="{596659DE-E155-3444-88B0-69D067025462}"/>
              </a:ext>
            </a:extLst>
          </p:cNvPr>
          <p:cNvSpPr>
            <a:spLocks noGrp="1"/>
          </p:cNvSpPr>
          <p:nvPr>
            <p:ph type="body" sz="quarter" idx="21" hasCustomPrompt="1"/>
          </p:nvPr>
        </p:nvSpPr>
        <p:spPr>
          <a:xfrm>
            <a:off x="2703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9" name="Picture Placeholder 4">
            <a:extLst>
              <a:ext uri="{FF2B5EF4-FFF2-40B4-BE49-F238E27FC236}">
                <a16:creationId xmlns:a16="http://schemas.microsoft.com/office/drawing/2014/main" id="{2560C568-D6AB-894B-B989-1D0486AD8F67}"/>
              </a:ext>
            </a:extLst>
          </p:cNvPr>
          <p:cNvSpPr>
            <a:spLocks noGrp="1" noChangeAspect="1"/>
          </p:cNvSpPr>
          <p:nvPr>
            <p:ph type="pic" sz="quarter" idx="23" hasCustomPrompt="1"/>
          </p:nvPr>
        </p:nvSpPr>
        <p:spPr>
          <a:xfrm>
            <a:off x="2877395" y="1270000"/>
            <a:ext cx="1113637" cy="1113637"/>
          </a:xfrm>
        </p:spPr>
        <p:txBody>
          <a:bodyPr anchor="ctr" anchorCtr="0"/>
          <a:lstStyle>
            <a:lvl1pPr>
              <a:defRPr>
                <a:solidFill>
                  <a:schemeClr val="tx1"/>
                </a:solidFill>
              </a:defRPr>
            </a:lvl1pPr>
          </a:lstStyle>
          <a:p>
            <a:r>
              <a:rPr lang="en-US"/>
              <a:t>Icon</a:t>
            </a:r>
            <a:endParaRPr lang="ar-SA"/>
          </a:p>
        </p:txBody>
      </p:sp>
      <p:sp>
        <p:nvSpPr>
          <p:cNvPr id="20" name="Text Placeholder 4">
            <a:extLst>
              <a:ext uri="{FF2B5EF4-FFF2-40B4-BE49-F238E27FC236}">
                <a16:creationId xmlns:a16="http://schemas.microsoft.com/office/drawing/2014/main" id="{218BE3E9-3C87-F947-8C8E-20507455E5EC}"/>
              </a:ext>
            </a:extLst>
          </p:cNvPr>
          <p:cNvSpPr>
            <a:spLocks noGrp="1"/>
          </p:cNvSpPr>
          <p:nvPr>
            <p:ph type="body" sz="quarter" idx="24" hasCustomPrompt="1"/>
          </p:nvPr>
        </p:nvSpPr>
        <p:spPr>
          <a:xfrm>
            <a:off x="5017727"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4" name="Picture Placeholder 4">
            <a:extLst>
              <a:ext uri="{FF2B5EF4-FFF2-40B4-BE49-F238E27FC236}">
                <a16:creationId xmlns:a16="http://schemas.microsoft.com/office/drawing/2014/main" id="{61719287-7055-614C-9CF3-3CA1782C70C0}"/>
              </a:ext>
            </a:extLst>
          </p:cNvPr>
          <p:cNvSpPr>
            <a:spLocks noGrp="1" noChangeAspect="1"/>
          </p:cNvSpPr>
          <p:nvPr>
            <p:ph type="pic" sz="quarter" idx="26" hasCustomPrompt="1"/>
          </p:nvPr>
        </p:nvSpPr>
        <p:spPr>
          <a:xfrm>
            <a:off x="5206259" y="1270000"/>
            <a:ext cx="1113637" cy="1113637"/>
          </a:xfrm>
        </p:spPr>
        <p:txBody>
          <a:bodyPr anchor="ctr" anchorCtr="0"/>
          <a:lstStyle>
            <a:lvl1pPr>
              <a:defRPr>
                <a:solidFill>
                  <a:schemeClr val="tx1"/>
                </a:solidFill>
              </a:defRPr>
            </a:lvl1pPr>
          </a:lstStyle>
          <a:p>
            <a:r>
              <a:rPr lang="en-US"/>
              <a:t>Icon</a:t>
            </a:r>
            <a:endParaRPr lang="ar-SA"/>
          </a:p>
        </p:txBody>
      </p:sp>
      <p:sp>
        <p:nvSpPr>
          <p:cNvPr id="29" name="Text Placeholder 4">
            <a:extLst>
              <a:ext uri="{FF2B5EF4-FFF2-40B4-BE49-F238E27FC236}">
                <a16:creationId xmlns:a16="http://schemas.microsoft.com/office/drawing/2014/main" id="{06F46E50-732D-FE47-83F0-6808405D6343}"/>
              </a:ext>
            </a:extLst>
          </p:cNvPr>
          <p:cNvSpPr>
            <a:spLocks noGrp="1"/>
          </p:cNvSpPr>
          <p:nvPr>
            <p:ph type="body" sz="quarter" idx="27" hasCustomPrompt="1"/>
          </p:nvPr>
        </p:nvSpPr>
        <p:spPr>
          <a:xfrm>
            <a:off x="7347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31" name="Picture Placeholder 4">
            <a:extLst>
              <a:ext uri="{FF2B5EF4-FFF2-40B4-BE49-F238E27FC236}">
                <a16:creationId xmlns:a16="http://schemas.microsoft.com/office/drawing/2014/main" id="{B3C0CF54-9075-164D-A845-0A135A5001F7}"/>
              </a:ext>
            </a:extLst>
          </p:cNvPr>
          <p:cNvSpPr>
            <a:spLocks noGrp="1" noChangeAspect="1"/>
          </p:cNvSpPr>
          <p:nvPr>
            <p:ph type="pic" sz="quarter" idx="29" hasCustomPrompt="1"/>
          </p:nvPr>
        </p:nvSpPr>
        <p:spPr>
          <a:xfrm>
            <a:off x="7563697" y="1270000"/>
            <a:ext cx="1113637" cy="1113637"/>
          </a:xfrm>
        </p:spPr>
        <p:txBody>
          <a:bodyPr anchor="ctr" anchorCtr="0"/>
          <a:lstStyle>
            <a:lvl1pPr>
              <a:defRPr>
                <a:solidFill>
                  <a:schemeClr val="tx1"/>
                </a:solidFill>
              </a:defRPr>
            </a:lvl1pPr>
          </a:lstStyle>
          <a:p>
            <a:r>
              <a:rPr lang="en-US"/>
              <a:t>Icon</a:t>
            </a:r>
            <a:endParaRPr lang="ar-SA"/>
          </a:p>
        </p:txBody>
      </p:sp>
      <p:sp>
        <p:nvSpPr>
          <p:cNvPr id="32" name="Text Placeholder 4">
            <a:extLst>
              <a:ext uri="{FF2B5EF4-FFF2-40B4-BE49-F238E27FC236}">
                <a16:creationId xmlns:a16="http://schemas.microsoft.com/office/drawing/2014/main" id="{DA70867A-3017-FB4E-B4D3-EEBBCC49A2AC}"/>
              </a:ext>
            </a:extLst>
          </p:cNvPr>
          <p:cNvSpPr>
            <a:spLocks noGrp="1"/>
          </p:cNvSpPr>
          <p:nvPr>
            <p:ph type="body" sz="quarter" idx="30" hasCustomPrompt="1"/>
          </p:nvPr>
        </p:nvSpPr>
        <p:spPr>
          <a:xfrm>
            <a:off x="9669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34" name="Picture Placeholder 4">
            <a:extLst>
              <a:ext uri="{FF2B5EF4-FFF2-40B4-BE49-F238E27FC236}">
                <a16:creationId xmlns:a16="http://schemas.microsoft.com/office/drawing/2014/main" id="{2F353E8A-A579-A844-8819-6EAEA6DE207E}"/>
              </a:ext>
            </a:extLst>
          </p:cNvPr>
          <p:cNvSpPr>
            <a:spLocks noGrp="1" noChangeAspect="1"/>
          </p:cNvSpPr>
          <p:nvPr>
            <p:ph type="pic" sz="quarter" idx="32" hasCustomPrompt="1"/>
          </p:nvPr>
        </p:nvSpPr>
        <p:spPr>
          <a:xfrm>
            <a:off x="9849697" y="1270000"/>
            <a:ext cx="1113637" cy="1113637"/>
          </a:xfrm>
        </p:spPr>
        <p:txBody>
          <a:bodyPr anchor="ctr" anchorCtr="0"/>
          <a:lstStyle>
            <a:lvl1pPr>
              <a:defRPr>
                <a:solidFill>
                  <a:schemeClr val="tx1"/>
                </a:solidFill>
              </a:defRPr>
            </a:lvl1pPr>
          </a:lstStyle>
          <a:p>
            <a:r>
              <a:rPr lang="en-US"/>
              <a:t>Icon</a:t>
            </a:r>
            <a:endParaRPr lang="ar-SA"/>
          </a:p>
        </p:txBody>
      </p:sp>
      <p:sp>
        <p:nvSpPr>
          <p:cNvPr id="37" name="Text Placeholder 4">
            <a:extLst>
              <a:ext uri="{FF2B5EF4-FFF2-40B4-BE49-F238E27FC236}">
                <a16:creationId xmlns:a16="http://schemas.microsoft.com/office/drawing/2014/main" id="{FB530952-9269-E743-95AC-9426E9C0C5FB}"/>
              </a:ext>
            </a:extLst>
          </p:cNvPr>
          <p:cNvSpPr>
            <a:spLocks noGrp="1"/>
          </p:cNvSpPr>
          <p:nvPr>
            <p:ph type="body" sz="quarter" idx="35" hasCustomPrompt="1"/>
          </p:nvPr>
        </p:nvSpPr>
        <p:spPr>
          <a:xfrm>
            <a:off x="7347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
        <p:nvSpPr>
          <p:cNvPr id="38" name="Text Placeholder 4">
            <a:extLst>
              <a:ext uri="{FF2B5EF4-FFF2-40B4-BE49-F238E27FC236}">
                <a16:creationId xmlns:a16="http://schemas.microsoft.com/office/drawing/2014/main" id="{B87815C3-D734-6C4E-A98F-11A94545A6E2}"/>
              </a:ext>
            </a:extLst>
          </p:cNvPr>
          <p:cNvSpPr>
            <a:spLocks noGrp="1"/>
          </p:cNvSpPr>
          <p:nvPr>
            <p:ph type="body" sz="quarter" idx="36" hasCustomPrompt="1"/>
          </p:nvPr>
        </p:nvSpPr>
        <p:spPr>
          <a:xfrm>
            <a:off x="9669600" y="1072800"/>
            <a:ext cx="2160000" cy="2316875"/>
          </a:xfrm>
          <a:solidFill>
            <a:schemeClr val="tx2">
              <a:lumMod val="60000"/>
              <a:lumOff val="40000"/>
              <a:alpha val="20000"/>
            </a:schemeClr>
          </a:solidFill>
        </p:spPr>
        <p:txBody>
          <a:bodyPr lIns="180000" tIns="180000" rIns="144000" bIns="180000" anchor="b" anchorCtr="0">
            <a:normAutofit/>
          </a:bodyPr>
          <a:lstStyle>
            <a:lvl1pPr marL="0" indent="0" algn="l" defTabSz="914400" rtl="0" eaLnBrk="1" latinLnBrk="0" hangingPunct="1">
              <a:lnSpc>
                <a:spcPct val="120000"/>
              </a:lnSpc>
              <a:spcBef>
                <a:spcPts val="1200"/>
              </a:spcBef>
              <a:buClr>
                <a:schemeClr val="accent1"/>
              </a:buClr>
              <a:buFont typeface="Arial" panose="020B0604020202020204" pitchFamily="34" charset="0"/>
              <a:buNone/>
              <a:defRPr lang="en-US" sz="2000" b="1" i="0" kern="1200" spc="-100" baseline="0" dirty="0">
                <a:solidFill>
                  <a:schemeClr val="bg2"/>
                </a:solidFill>
                <a:latin typeface="Arial Black" panose="020B0604020202020204" pitchFamily="34" charset="0"/>
                <a:ea typeface="+mn-ea"/>
                <a:cs typeface="Arial Black" panose="020B0604020202020204" pitchFamily="34" charset="0"/>
              </a:defRPr>
            </a:lvl1pPr>
          </a:lstStyle>
          <a:p>
            <a:r>
              <a:rPr lang="en-US"/>
              <a:t>What is </a:t>
            </a:r>
            <a:r>
              <a:rPr lang="en-US" err="1"/>
              <a:t>Loreum</a:t>
            </a:r>
            <a:r>
              <a:rPr lang="en-US"/>
              <a:t> Ipsum</a:t>
            </a:r>
          </a:p>
        </p:txBody>
      </p:sp>
    </p:spTree>
    <p:extLst>
      <p:ext uri="{BB962C8B-B14F-4D97-AF65-F5344CB8AC3E}">
        <p14:creationId xmlns:p14="http://schemas.microsoft.com/office/powerpoint/2010/main" val="100298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5652000" cy="2319338"/>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5652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21" name="Picture Placeholder 5">
            <a:extLst>
              <a:ext uri="{FF2B5EF4-FFF2-40B4-BE49-F238E27FC236}">
                <a16:creationId xmlns:a16="http://schemas.microsoft.com/office/drawing/2014/main" id="{6F0B17BF-9950-4742-8A8F-134B861E9FD8}"/>
              </a:ext>
            </a:extLst>
          </p:cNvPr>
          <p:cNvSpPr>
            <a:spLocks noGrp="1"/>
          </p:cNvSpPr>
          <p:nvPr>
            <p:ph type="pic" sz="quarter" idx="16"/>
          </p:nvPr>
        </p:nvSpPr>
        <p:spPr>
          <a:xfrm>
            <a:off x="6175013" y="1073150"/>
            <a:ext cx="5652000" cy="2319338"/>
          </a:xfrm>
        </p:spPr>
        <p:txBody>
          <a:bodyPr/>
          <a:lstStyle/>
          <a:p>
            <a:r>
              <a:rPr lang="en-GB"/>
              <a:t>Click icon to add picture</a:t>
            </a:r>
            <a:endParaRPr lang="ar-SA"/>
          </a:p>
        </p:txBody>
      </p:sp>
      <p:sp>
        <p:nvSpPr>
          <p:cNvPr id="22" name="Text Placeholder 4">
            <a:extLst>
              <a:ext uri="{FF2B5EF4-FFF2-40B4-BE49-F238E27FC236}">
                <a16:creationId xmlns:a16="http://schemas.microsoft.com/office/drawing/2014/main" id="{972B0D1A-6CB4-AA45-B32A-05502E49FDE4}"/>
              </a:ext>
            </a:extLst>
          </p:cNvPr>
          <p:cNvSpPr>
            <a:spLocks noGrp="1"/>
          </p:cNvSpPr>
          <p:nvPr>
            <p:ph type="body" sz="quarter" idx="17" hasCustomPrompt="1"/>
          </p:nvPr>
        </p:nvSpPr>
        <p:spPr>
          <a:xfrm>
            <a:off x="6175013" y="3391200"/>
            <a:ext cx="5652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2124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3704400" cy="2319338"/>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14" name="Picture Placeholder 5">
            <a:extLst>
              <a:ext uri="{FF2B5EF4-FFF2-40B4-BE49-F238E27FC236}">
                <a16:creationId xmlns:a16="http://schemas.microsoft.com/office/drawing/2014/main" id="{A4574EFB-5149-FD44-8CFF-CECD5FD04278}"/>
              </a:ext>
            </a:extLst>
          </p:cNvPr>
          <p:cNvSpPr>
            <a:spLocks noGrp="1"/>
          </p:cNvSpPr>
          <p:nvPr>
            <p:ph type="pic" sz="quarter" idx="16"/>
          </p:nvPr>
        </p:nvSpPr>
        <p:spPr>
          <a:xfrm>
            <a:off x="4248000" y="1073150"/>
            <a:ext cx="3704400" cy="2319338"/>
          </a:xfrm>
        </p:spPr>
        <p:txBody>
          <a:bodyPr/>
          <a:lstStyle/>
          <a:p>
            <a:r>
              <a:rPr lang="en-GB"/>
              <a:t>Click icon to add picture</a:t>
            </a:r>
            <a:endParaRPr lang="ar-SA"/>
          </a:p>
        </p:txBody>
      </p:sp>
      <p:sp>
        <p:nvSpPr>
          <p:cNvPr id="15" name="Text Placeholder 4">
            <a:extLst>
              <a:ext uri="{FF2B5EF4-FFF2-40B4-BE49-F238E27FC236}">
                <a16:creationId xmlns:a16="http://schemas.microsoft.com/office/drawing/2014/main" id="{91D14DA8-0C83-B44D-9995-170C144A21EF}"/>
              </a:ext>
            </a:extLst>
          </p:cNvPr>
          <p:cNvSpPr>
            <a:spLocks noGrp="1"/>
          </p:cNvSpPr>
          <p:nvPr>
            <p:ph type="body" sz="quarter" idx="17" hasCustomPrompt="1"/>
          </p:nvPr>
        </p:nvSpPr>
        <p:spPr>
          <a:xfrm>
            <a:off x="42480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6" name="Picture Placeholder 5">
            <a:extLst>
              <a:ext uri="{FF2B5EF4-FFF2-40B4-BE49-F238E27FC236}">
                <a16:creationId xmlns:a16="http://schemas.microsoft.com/office/drawing/2014/main" id="{ACE8E659-2B4E-9B43-B74C-7E161229A415}"/>
              </a:ext>
            </a:extLst>
          </p:cNvPr>
          <p:cNvSpPr>
            <a:spLocks noGrp="1"/>
          </p:cNvSpPr>
          <p:nvPr>
            <p:ph type="pic" sz="quarter" idx="18"/>
          </p:nvPr>
        </p:nvSpPr>
        <p:spPr>
          <a:xfrm>
            <a:off x="8132400" y="1073150"/>
            <a:ext cx="3704400" cy="2319338"/>
          </a:xfrm>
        </p:spPr>
        <p:txBody>
          <a:bodyPr/>
          <a:lstStyle/>
          <a:p>
            <a:r>
              <a:rPr lang="en-GB"/>
              <a:t>Click icon to add picture</a:t>
            </a:r>
            <a:endParaRPr lang="ar-SA"/>
          </a:p>
        </p:txBody>
      </p:sp>
      <p:sp>
        <p:nvSpPr>
          <p:cNvPr id="17" name="Text Placeholder 4">
            <a:extLst>
              <a:ext uri="{FF2B5EF4-FFF2-40B4-BE49-F238E27FC236}">
                <a16:creationId xmlns:a16="http://schemas.microsoft.com/office/drawing/2014/main" id="{112E2C1F-203E-814E-A45E-508AA0DCFDDA}"/>
              </a:ext>
            </a:extLst>
          </p:cNvPr>
          <p:cNvSpPr>
            <a:spLocks noGrp="1"/>
          </p:cNvSpPr>
          <p:nvPr>
            <p:ph type="body" sz="quarter" idx="19" hasCustomPrompt="1"/>
          </p:nvPr>
        </p:nvSpPr>
        <p:spPr>
          <a:xfrm>
            <a:off x="8132400" y="3391200"/>
            <a:ext cx="37044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305869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736000" cy="2319338"/>
          </a:xfrm>
        </p:spPr>
        <p:txBody>
          <a:bodyPr/>
          <a:lstStyle/>
          <a:p>
            <a:r>
              <a:rPr lang="en-GB"/>
              <a:t>Click icon to add picture</a:t>
            </a:r>
            <a:endParaRPr lang="ar-SA"/>
          </a:p>
        </p:txBody>
      </p:sp>
      <p:sp>
        <p:nvSpPr>
          <p:cNvPr id="18" name="Picture Placeholder 5">
            <a:extLst>
              <a:ext uri="{FF2B5EF4-FFF2-40B4-BE49-F238E27FC236}">
                <a16:creationId xmlns:a16="http://schemas.microsoft.com/office/drawing/2014/main" id="{532C754E-6952-4448-AFF5-38921539862B}"/>
              </a:ext>
            </a:extLst>
          </p:cNvPr>
          <p:cNvSpPr>
            <a:spLocks noGrp="1"/>
          </p:cNvSpPr>
          <p:nvPr>
            <p:ph type="pic" sz="quarter" idx="16"/>
          </p:nvPr>
        </p:nvSpPr>
        <p:spPr>
          <a:xfrm>
            <a:off x="3272400" y="1072800"/>
            <a:ext cx="2736000" cy="2319338"/>
          </a:xfrm>
        </p:spPr>
        <p:txBody>
          <a:bodyPr/>
          <a:lstStyle/>
          <a:p>
            <a:r>
              <a:rPr lang="en-GB"/>
              <a:t>Click icon to add picture</a:t>
            </a:r>
            <a:endParaRPr lang="ar-SA"/>
          </a:p>
        </p:txBody>
      </p:sp>
      <p:sp>
        <p:nvSpPr>
          <p:cNvPr id="19" name="Picture Placeholder 5">
            <a:extLst>
              <a:ext uri="{FF2B5EF4-FFF2-40B4-BE49-F238E27FC236}">
                <a16:creationId xmlns:a16="http://schemas.microsoft.com/office/drawing/2014/main" id="{B22B0BA8-60E3-4845-A444-F63245CA0A09}"/>
              </a:ext>
            </a:extLst>
          </p:cNvPr>
          <p:cNvSpPr>
            <a:spLocks noGrp="1"/>
          </p:cNvSpPr>
          <p:nvPr>
            <p:ph type="pic" sz="quarter" idx="17"/>
          </p:nvPr>
        </p:nvSpPr>
        <p:spPr>
          <a:xfrm>
            <a:off x="6184800" y="1072800"/>
            <a:ext cx="2736000" cy="2319338"/>
          </a:xfrm>
        </p:spPr>
        <p:txBody>
          <a:bodyPr/>
          <a:lstStyle/>
          <a:p>
            <a:r>
              <a:rPr lang="en-GB"/>
              <a:t>Click icon to add picture</a:t>
            </a:r>
            <a:endParaRPr lang="ar-SA"/>
          </a:p>
        </p:txBody>
      </p:sp>
      <p:sp>
        <p:nvSpPr>
          <p:cNvPr id="20" name="Picture Placeholder 5">
            <a:extLst>
              <a:ext uri="{FF2B5EF4-FFF2-40B4-BE49-F238E27FC236}">
                <a16:creationId xmlns:a16="http://schemas.microsoft.com/office/drawing/2014/main" id="{C36D606F-ACBA-8B4D-A4A1-D0D9DCB2320B}"/>
              </a:ext>
            </a:extLst>
          </p:cNvPr>
          <p:cNvSpPr>
            <a:spLocks noGrp="1"/>
          </p:cNvSpPr>
          <p:nvPr>
            <p:ph type="pic" sz="quarter" idx="18"/>
          </p:nvPr>
        </p:nvSpPr>
        <p:spPr>
          <a:xfrm>
            <a:off x="9093600" y="1072800"/>
            <a:ext cx="2736000" cy="2319338"/>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1" name="Text Placeholder 4">
            <a:extLst>
              <a:ext uri="{FF2B5EF4-FFF2-40B4-BE49-F238E27FC236}">
                <a16:creationId xmlns:a16="http://schemas.microsoft.com/office/drawing/2014/main" id="{582712A1-BA48-D248-92B3-1C204F8C708A}"/>
              </a:ext>
            </a:extLst>
          </p:cNvPr>
          <p:cNvSpPr>
            <a:spLocks noGrp="1"/>
          </p:cNvSpPr>
          <p:nvPr>
            <p:ph type="body" sz="quarter" idx="12" hasCustomPrompt="1"/>
          </p:nvPr>
        </p:nvSpPr>
        <p:spPr>
          <a:xfrm>
            <a:off x="32724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2" name="Text Placeholder 4">
            <a:extLst>
              <a:ext uri="{FF2B5EF4-FFF2-40B4-BE49-F238E27FC236}">
                <a16:creationId xmlns:a16="http://schemas.microsoft.com/office/drawing/2014/main" id="{EC58281E-D983-0A4C-A59B-3618E7C00AF6}"/>
              </a:ext>
            </a:extLst>
          </p:cNvPr>
          <p:cNvSpPr>
            <a:spLocks noGrp="1"/>
          </p:cNvSpPr>
          <p:nvPr>
            <p:ph type="body" sz="quarter" idx="13" hasCustomPrompt="1"/>
          </p:nvPr>
        </p:nvSpPr>
        <p:spPr>
          <a:xfrm>
            <a:off x="61848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3" name="Text Placeholder 4">
            <a:extLst>
              <a:ext uri="{FF2B5EF4-FFF2-40B4-BE49-F238E27FC236}">
                <a16:creationId xmlns:a16="http://schemas.microsoft.com/office/drawing/2014/main" id="{927FDE60-62D3-8247-84CA-F8C9065D70FF}"/>
              </a:ext>
            </a:extLst>
          </p:cNvPr>
          <p:cNvSpPr>
            <a:spLocks noGrp="1"/>
          </p:cNvSpPr>
          <p:nvPr>
            <p:ph type="body" sz="quarter" idx="14" hasCustomPrompt="1"/>
          </p:nvPr>
        </p:nvSpPr>
        <p:spPr>
          <a:xfrm>
            <a:off x="9093600" y="3391200"/>
            <a:ext cx="2736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8549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 Column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360000" y="1073150"/>
            <a:ext cx="2160000" cy="2319338"/>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4" name="Title 3">
            <a:extLst>
              <a:ext uri="{FF2B5EF4-FFF2-40B4-BE49-F238E27FC236}">
                <a16:creationId xmlns:a16="http://schemas.microsoft.com/office/drawing/2014/main" id="{69068ADB-5D84-244A-99A5-3CC21A3D5E9F}"/>
              </a:ext>
            </a:extLst>
          </p:cNvPr>
          <p:cNvSpPr>
            <a:spLocks noGrp="1"/>
          </p:cNvSpPr>
          <p:nvPr>
            <p:ph type="title"/>
          </p:nvPr>
        </p:nvSpPr>
        <p:spPr/>
        <p:txBody>
          <a:bodyPr/>
          <a:lstStyle/>
          <a:p>
            <a:r>
              <a:rPr lang="en-GB"/>
              <a:t>Click to edit Master title style</a:t>
            </a:r>
            <a:endParaRPr lang="en-US"/>
          </a:p>
        </p:txBody>
      </p:sp>
      <p:sp>
        <p:nvSpPr>
          <p:cNvPr id="14" name="Picture Placeholder 5">
            <a:extLst>
              <a:ext uri="{FF2B5EF4-FFF2-40B4-BE49-F238E27FC236}">
                <a16:creationId xmlns:a16="http://schemas.microsoft.com/office/drawing/2014/main" id="{44078FA9-CC1F-5641-912B-817CEC2304A5}"/>
              </a:ext>
            </a:extLst>
          </p:cNvPr>
          <p:cNvSpPr>
            <a:spLocks noGrp="1"/>
          </p:cNvSpPr>
          <p:nvPr>
            <p:ph type="pic" sz="quarter" idx="16"/>
          </p:nvPr>
        </p:nvSpPr>
        <p:spPr>
          <a:xfrm>
            <a:off x="2703600" y="1073150"/>
            <a:ext cx="2160000" cy="2319338"/>
          </a:xfrm>
        </p:spPr>
        <p:txBody>
          <a:bodyPr/>
          <a:lstStyle/>
          <a:p>
            <a:r>
              <a:rPr lang="en-GB"/>
              <a:t>Click icon to add picture</a:t>
            </a:r>
            <a:endParaRPr lang="ar-SA"/>
          </a:p>
        </p:txBody>
      </p:sp>
      <p:sp>
        <p:nvSpPr>
          <p:cNvPr id="15" name="Text Placeholder 4">
            <a:extLst>
              <a:ext uri="{FF2B5EF4-FFF2-40B4-BE49-F238E27FC236}">
                <a16:creationId xmlns:a16="http://schemas.microsoft.com/office/drawing/2014/main" id="{108C4493-B7AB-BD47-8AF0-078966C5209D}"/>
              </a:ext>
            </a:extLst>
          </p:cNvPr>
          <p:cNvSpPr>
            <a:spLocks noGrp="1"/>
          </p:cNvSpPr>
          <p:nvPr>
            <p:ph type="body" sz="quarter" idx="17" hasCustomPrompt="1"/>
          </p:nvPr>
        </p:nvSpPr>
        <p:spPr>
          <a:xfrm>
            <a:off x="2703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16" name="Picture Placeholder 5">
            <a:extLst>
              <a:ext uri="{FF2B5EF4-FFF2-40B4-BE49-F238E27FC236}">
                <a16:creationId xmlns:a16="http://schemas.microsoft.com/office/drawing/2014/main" id="{BC440937-93CA-CF40-875B-E8671702432D}"/>
              </a:ext>
            </a:extLst>
          </p:cNvPr>
          <p:cNvSpPr>
            <a:spLocks noGrp="1"/>
          </p:cNvSpPr>
          <p:nvPr>
            <p:ph type="pic" sz="quarter" idx="18"/>
          </p:nvPr>
        </p:nvSpPr>
        <p:spPr>
          <a:xfrm>
            <a:off x="5018400" y="1073150"/>
            <a:ext cx="2160000" cy="2319338"/>
          </a:xfrm>
        </p:spPr>
        <p:txBody>
          <a:bodyPr/>
          <a:lstStyle/>
          <a:p>
            <a:r>
              <a:rPr lang="en-GB"/>
              <a:t>Click icon to add picture</a:t>
            </a:r>
            <a:endParaRPr lang="ar-SA"/>
          </a:p>
        </p:txBody>
      </p:sp>
      <p:sp>
        <p:nvSpPr>
          <p:cNvPr id="17" name="Text Placeholder 4">
            <a:extLst>
              <a:ext uri="{FF2B5EF4-FFF2-40B4-BE49-F238E27FC236}">
                <a16:creationId xmlns:a16="http://schemas.microsoft.com/office/drawing/2014/main" id="{372E8B6C-21E8-6A4A-AA3B-843F4E885F12}"/>
              </a:ext>
            </a:extLst>
          </p:cNvPr>
          <p:cNvSpPr>
            <a:spLocks noGrp="1"/>
          </p:cNvSpPr>
          <p:nvPr>
            <p:ph type="body" sz="quarter" idx="19" hasCustomPrompt="1"/>
          </p:nvPr>
        </p:nvSpPr>
        <p:spPr>
          <a:xfrm>
            <a:off x="50184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1" name="Picture Placeholder 5">
            <a:extLst>
              <a:ext uri="{FF2B5EF4-FFF2-40B4-BE49-F238E27FC236}">
                <a16:creationId xmlns:a16="http://schemas.microsoft.com/office/drawing/2014/main" id="{40998996-D51B-C949-95DD-ADC8AD772F87}"/>
              </a:ext>
            </a:extLst>
          </p:cNvPr>
          <p:cNvSpPr>
            <a:spLocks noGrp="1"/>
          </p:cNvSpPr>
          <p:nvPr>
            <p:ph type="pic" sz="quarter" idx="20"/>
          </p:nvPr>
        </p:nvSpPr>
        <p:spPr>
          <a:xfrm>
            <a:off x="7347600" y="1073150"/>
            <a:ext cx="2160000" cy="2319338"/>
          </a:xfrm>
        </p:spPr>
        <p:txBody>
          <a:bodyPr/>
          <a:lstStyle/>
          <a:p>
            <a:r>
              <a:rPr lang="en-GB"/>
              <a:t>Click icon to add picture</a:t>
            </a:r>
            <a:endParaRPr lang="ar-SA"/>
          </a:p>
        </p:txBody>
      </p:sp>
      <p:sp>
        <p:nvSpPr>
          <p:cNvPr id="22" name="Text Placeholder 4">
            <a:extLst>
              <a:ext uri="{FF2B5EF4-FFF2-40B4-BE49-F238E27FC236}">
                <a16:creationId xmlns:a16="http://schemas.microsoft.com/office/drawing/2014/main" id="{30720D20-39D7-B548-9F31-0078D8D68EB5}"/>
              </a:ext>
            </a:extLst>
          </p:cNvPr>
          <p:cNvSpPr>
            <a:spLocks noGrp="1"/>
          </p:cNvSpPr>
          <p:nvPr>
            <p:ph type="body" sz="quarter" idx="21" hasCustomPrompt="1"/>
          </p:nvPr>
        </p:nvSpPr>
        <p:spPr>
          <a:xfrm>
            <a:off x="7347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
        <p:nvSpPr>
          <p:cNvPr id="23" name="Picture Placeholder 5">
            <a:extLst>
              <a:ext uri="{FF2B5EF4-FFF2-40B4-BE49-F238E27FC236}">
                <a16:creationId xmlns:a16="http://schemas.microsoft.com/office/drawing/2014/main" id="{4F8C2E1B-926A-F84A-AFBE-D8BF2372538B}"/>
              </a:ext>
            </a:extLst>
          </p:cNvPr>
          <p:cNvSpPr>
            <a:spLocks noGrp="1"/>
          </p:cNvSpPr>
          <p:nvPr>
            <p:ph type="pic" sz="quarter" idx="22"/>
          </p:nvPr>
        </p:nvSpPr>
        <p:spPr>
          <a:xfrm>
            <a:off x="9669600" y="1073150"/>
            <a:ext cx="2160000" cy="2319338"/>
          </a:xfrm>
        </p:spPr>
        <p:txBody>
          <a:bodyPr/>
          <a:lstStyle/>
          <a:p>
            <a:r>
              <a:rPr lang="en-GB"/>
              <a:t>Click icon to add picture</a:t>
            </a:r>
            <a:endParaRPr lang="ar-SA"/>
          </a:p>
        </p:txBody>
      </p:sp>
      <p:sp>
        <p:nvSpPr>
          <p:cNvPr id="24" name="Text Placeholder 4">
            <a:extLst>
              <a:ext uri="{FF2B5EF4-FFF2-40B4-BE49-F238E27FC236}">
                <a16:creationId xmlns:a16="http://schemas.microsoft.com/office/drawing/2014/main" id="{6388C97C-5AC8-6447-B8F6-FBB4D5475EF7}"/>
              </a:ext>
            </a:extLst>
          </p:cNvPr>
          <p:cNvSpPr>
            <a:spLocks noGrp="1"/>
          </p:cNvSpPr>
          <p:nvPr>
            <p:ph type="body" sz="quarter" idx="23" hasCustomPrompt="1"/>
          </p:nvPr>
        </p:nvSpPr>
        <p:spPr>
          <a:xfrm>
            <a:off x="9669600" y="3391200"/>
            <a:ext cx="2160000" cy="2916000"/>
          </a:xfrm>
          <a:solidFill>
            <a:schemeClr val="bg2"/>
          </a:solidFill>
        </p:spPr>
        <p:txBody>
          <a:bodyPr lIns="180000" tIns="180000" rIns="180000" bIns="180000">
            <a:normAutofit/>
          </a:bodyPr>
          <a:lstStyle>
            <a:lvl1pPr>
              <a:defRPr sz="1400">
                <a:solidFill>
                  <a:schemeClr val="tx1"/>
                </a:solidFill>
                <a:latin typeface="+mj-lt"/>
              </a:defRPr>
            </a:lvl1p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41421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 Photos with Captions">
    <p:spTree>
      <p:nvGrpSpPr>
        <p:cNvPr id="1" name=""/>
        <p:cNvGrpSpPr/>
        <p:nvPr/>
      </p:nvGrpSpPr>
      <p:grpSpPr>
        <a:xfrm>
          <a:off x="0" y="0"/>
          <a:ext cx="0" cy="0"/>
          <a:chOff x="0" y="0"/>
          <a:chExt cx="0" cy="0"/>
        </a:xfrm>
      </p:grpSpPr>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6076829" y="0"/>
            <a:ext cx="6115171" cy="6858000"/>
          </a:xfrm>
          <a:noFill/>
        </p:spPr>
        <p:txBody>
          <a:bodyPr/>
          <a:lstStyle/>
          <a:p>
            <a:r>
              <a:rPr lang="en-GB"/>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6098400" cy="6858000"/>
          </a:xfrm>
          <a:noFill/>
        </p:spPr>
        <p:txBody>
          <a:bodyPr/>
          <a:lstStyle/>
          <a:p>
            <a:r>
              <a:rPr lang="en-GB"/>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6093763"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6093763"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Tree>
    <p:extLst>
      <p:ext uri="{BB962C8B-B14F-4D97-AF65-F5344CB8AC3E}">
        <p14:creationId xmlns:p14="http://schemas.microsoft.com/office/powerpoint/2010/main" val="2611578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Photos with Captions">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D8B557EA-0B79-4942-876B-68821DFBF817}"/>
              </a:ext>
            </a:extLst>
          </p:cNvPr>
          <p:cNvSpPr>
            <a:spLocks noGrp="1"/>
          </p:cNvSpPr>
          <p:nvPr>
            <p:ph type="pic" sz="quarter" idx="27"/>
          </p:nvPr>
        </p:nvSpPr>
        <p:spPr>
          <a:xfrm>
            <a:off x="8128800" y="0"/>
            <a:ext cx="4063200" cy="6858000"/>
          </a:xfrm>
          <a:noFill/>
        </p:spPr>
        <p:txBody>
          <a:bodyPr/>
          <a:lstStyle/>
          <a:p>
            <a:r>
              <a:rPr lang="en-GB"/>
              <a:t>Click icon to add picture</a:t>
            </a:r>
            <a:endParaRPr lang="ar-SA"/>
          </a:p>
        </p:txBody>
      </p:sp>
      <p:sp>
        <p:nvSpPr>
          <p:cNvPr id="15" name="Picture Placeholder 4">
            <a:extLst>
              <a:ext uri="{FF2B5EF4-FFF2-40B4-BE49-F238E27FC236}">
                <a16:creationId xmlns:a16="http://schemas.microsoft.com/office/drawing/2014/main" id="{B4EDC37A-41B5-614C-AF68-D5D47F2A88C7}"/>
              </a:ext>
            </a:extLst>
          </p:cNvPr>
          <p:cNvSpPr>
            <a:spLocks noGrp="1"/>
          </p:cNvSpPr>
          <p:nvPr>
            <p:ph type="pic" sz="quarter" idx="21"/>
          </p:nvPr>
        </p:nvSpPr>
        <p:spPr>
          <a:xfrm>
            <a:off x="4064400" y="0"/>
            <a:ext cx="4068000" cy="6858000"/>
          </a:xfrm>
          <a:noFill/>
        </p:spPr>
        <p:txBody>
          <a:bodyPr/>
          <a:lstStyle/>
          <a:p>
            <a:r>
              <a:rPr lang="en-GB"/>
              <a:t>Click icon to add picture</a:t>
            </a:r>
            <a:endParaRPr lang="ar-SA"/>
          </a:p>
        </p:txBody>
      </p:sp>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1" y="0"/>
            <a:ext cx="4068000" cy="6858000"/>
          </a:xfrm>
          <a:noFill/>
        </p:spPr>
        <p:txBody>
          <a:bodyPr/>
          <a:lstStyle/>
          <a:p>
            <a:r>
              <a:rPr lang="en-GB"/>
              <a:t>Click icon to add picture</a:t>
            </a:r>
            <a:endParaRPr lang="ar-SA"/>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1"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16" name="Text Placeholder 5">
            <a:extLst>
              <a:ext uri="{FF2B5EF4-FFF2-40B4-BE49-F238E27FC236}">
                <a16:creationId xmlns:a16="http://schemas.microsoft.com/office/drawing/2014/main" id="{3E9B6557-6948-834A-BCCB-D4726CC1756A}"/>
              </a:ext>
            </a:extLst>
          </p:cNvPr>
          <p:cNvSpPr>
            <a:spLocks noGrp="1"/>
          </p:cNvSpPr>
          <p:nvPr>
            <p:ph type="body" sz="quarter" idx="22" hasCustomPrompt="1"/>
          </p:nvPr>
        </p:nvSpPr>
        <p:spPr>
          <a:xfrm>
            <a:off x="40644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20" name="Text Placeholder 12">
            <a:extLst>
              <a:ext uri="{FF2B5EF4-FFF2-40B4-BE49-F238E27FC236}">
                <a16:creationId xmlns:a16="http://schemas.microsoft.com/office/drawing/2014/main" id="{590F9B0F-1992-1640-9ACD-6C539910D802}"/>
              </a:ext>
            </a:extLst>
          </p:cNvPr>
          <p:cNvSpPr>
            <a:spLocks noGrp="1"/>
          </p:cNvSpPr>
          <p:nvPr>
            <p:ph type="body" sz="quarter" idx="23" hasCustomPrompt="1"/>
          </p:nvPr>
        </p:nvSpPr>
        <p:spPr>
          <a:xfrm>
            <a:off x="40644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9" name="Text Placeholder 5">
            <a:extLst>
              <a:ext uri="{FF2B5EF4-FFF2-40B4-BE49-F238E27FC236}">
                <a16:creationId xmlns:a16="http://schemas.microsoft.com/office/drawing/2014/main" id="{B6090B47-AF42-8F45-A644-605A8E035840}"/>
              </a:ext>
            </a:extLst>
          </p:cNvPr>
          <p:cNvSpPr>
            <a:spLocks noGrp="1"/>
          </p:cNvSpPr>
          <p:nvPr>
            <p:ph type="body" sz="quarter" idx="25" hasCustomPrompt="1"/>
          </p:nvPr>
        </p:nvSpPr>
        <p:spPr>
          <a:xfrm>
            <a:off x="8128800" y="3423600"/>
            <a:ext cx="3711600" cy="730800"/>
          </a:xfrm>
          <a:solidFill>
            <a:schemeClr val="bg2">
              <a:lumMod val="95000"/>
            </a:schemeClr>
          </a:solidFill>
          <a:effectLst/>
        </p:spPr>
        <p:txBody>
          <a:bodyPr lIns="360000" tIns="180000" rIns="180000" bIns="180000">
            <a:noAutofit/>
          </a:bodyPr>
          <a:lstStyle>
            <a:lvl1pPr marL="0" indent="0">
              <a:buNone/>
              <a:defRPr sz="2400" b="1" i="0" spc="-15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Picture Caption</a:t>
            </a:r>
            <a:endParaRPr lang="ar-SA"/>
          </a:p>
        </p:txBody>
      </p:sp>
      <p:sp>
        <p:nvSpPr>
          <p:cNvPr id="10" name="Text Placeholder 12">
            <a:extLst>
              <a:ext uri="{FF2B5EF4-FFF2-40B4-BE49-F238E27FC236}">
                <a16:creationId xmlns:a16="http://schemas.microsoft.com/office/drawing/2014/main" id="{9DE67643-6932-5943-9DAD-C9C2F05433EB}"/>
              </a:ext>
            </a:extLst>
          </p:cNvPr>
          <p:cNvSpPr>
            <a:spLocks noGrp="1"/>
          </p:cNvSpPr>
          <p:nvPr>
            <p:ph type="body" sz="quarter" idx="26" hasCustomPrompt="1"/>
          </p:nvPr>
        </p:nvSpPr>
        <p:spPr>
          <a:xfrm>
            <a:off x="8128800" y="4154400"/>
            <a:ext cx="3711600" cy="2156400"/>
          </a:xfrm>
          <a:solidFill>
            <a:schemeClr val="bg2"/>
          </a:solidFill>
        </p:spPr>
        <p:txBody>
          <a:bodyPr lIns="360000" tIns="180000" rIns="180000" bIns="180000">
            <a:normAutofit/>
          </a:bodyPr>
          <a:lstStyle>
            <a:lvl1pPr marL="0" indent="0">
              <a:buNone/>
              <a:defRPr sz="1400">
                <a:solidFill>
                  <a:schemeClr val="tx2">
                    <a:lumMod val="60000"/>
                    <a:lumOff val="40000"/>
                  </a:schemeClr>
                </a:solidFill>
              </a:defRPr>
            </a:lvl1pPr>
          </a:lstStyle>
          <a:p>
            <a:pPr lvl="0"/>
            <a:r>
              <a:rPr lang="en-US"/>
              <a:t>Optional Subtitle</a:t>
            </a:r>
            <a:endParaRPr lang="ar-SA"/>
          </a:p>
        </p:txBody>
      </p:sp>
      <p:sp>
        <p:nvSpPr>
          <p:cNvPr id="2" name="Slide Number Placeholder 1">
            <a:extLst>
              <a:ext uri="{FF2B5EF4-FFF2-40B4-BE49-F238E27FC236}">
                <a16:creationId xmlns:a16="http://schemas.microsoft.com/office/drawing/2014/main" id="{FE1A0309-D42D-3A46-86C2-44C69252D08D}"/>
              </a:ext>
            </a:extLst>
          </p:cNvPr>
          <p:cNvSpPr>
            <a:spLocks noGrp="1"/>
          </p:cNvSpPr>
          <p:nvPr>
            <p:ph type="sldNum" sz="quarter" idx="28"/>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4223130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 Photos with Text">
    <p:spTree>
      <p:nvGrpSpPr>
        <p:cNvPr id="1" name=""/>
        <p:cNvGrpSpPr/>
        <p:nvPr/>
      </p:nvGrpSpPr>
      <p:grpSpPr>
        <a:xfrm>
          <a:off x="0" y="0"/>
          <a:ext cx="0" cy="0"/>
          <a:chOff x="0" y="0"/>
          <a:chExt cx="0" cy="0"/>
        </a:xfrm>
      </p:grpSpPr>
      <p:sp>
        <p:nvSpPr>
          <p:cNvPr id="16" name="Picture Placeholder 5">
            <a:extLst>
              <a:ext uri="{FF2B5EF4-FFF2-40B4-BE49-F238E27FC236}">
                <a16:creationId xmlns:a16="http://schemas.microsoft.com/office/drawing/2014/main" id="{6B7AD24E-4B75-524B-B14A-E19560872B8F}"/>
              </a:ext>
            </a:extLst>
          </p:cNvPr>
          <p:cNvSpPr>
            <a:spLocks noGrp="1"/>
          </p:cNvSpPr>
          <p:nvPr>
            <p:ph type="pic" sz="quarter" idx="18"/>
          </p:nvPr>
        </p:nvSpPr>
        <p:spPr>
          <a:xfrm>
            <a:off x="0" y="3412067"/>
            <a:ext cx="4050000" cy="3430800"/>
          </a:xfrm>
        </p:spPr>
        <p:txBody>
          <a:bodyPr/>
          <a:lstStyle/>
          <a:p>
            <a:r>
              <a:rPr lang="en-GB"/>
              <a:t>Click icon to add picture</a:t>
            </a:r>
            <a:endParaRPr lang="ar-SA"/>
          </a:p>
        </p:txBody>
      </p:sp>
      <p:sp>
        <p:nvSpPr>
          <p:cNvPr id="17" name="Picture Placeholder 5">
            <a:extLst>
              <a:ext uri="{FF2B5EF4-FFF2-40B4-BE49-F238E27FC236}">
                <a16:creationId xmlns:a16="http://schemas.microsoft.com/office/drawing/2014/main" id="{85766859-2DFF-E149-A67F-2CE6451E3513}"/>
              </a:ext>
            </a:extLst>
          </p:cNvPr>
          <p:cNvSpPr>
            <a:spLocks noGrp="1"/>
          </p:cNvSpPr>
          <p:nvPr>
            <p:ph type="pic" sz="quarter" idx="19"/>
          </p:nvPr>
        </p:nvSpPr>
        <p:spPr>
          <a:xfrm>
            <a:off x="4045601" y="3412067"/>
            <a:ext cx="4050000" cy="3430800"/>
          </a:xfrm>
        </p:spPr>
        <p:txBody>
          <a:bodyPr/>
          <a:lstStyle/>
          <a:p>
            <a:r>
              <a:rPr lang="en-GB"/>
              <a:t>Click icon to add picture</a:t>
            </a:r>
            <a:endParaRPr lang="ar-SA"/>
          </a:p>
        </p:txBody>
      </p:sp>
      <p:sp>
        <p:nvSpPr>
          <p:cNvPr id="21" name="Picture Placeholder 5">
            <a:extLst>
              <a:ext uri="{FF2B5EF4-FFF2-40B4-BE49-F238E27FC236}">
                <a16:creationId xmlns:a16="http://schemas.microsoft.com/office/drawing/2014/main" id="{D9CEF993-6F87-814A-8699-1C7D1BFD0D64}"/>
              </a:ext>
            </a:extLst>
          </p:cNvPr>
          <p:cNvSpPr>
            <a:spLocks noGrp="1"/>
          </p:cNvSpPr>
          <p:nvPr>
            <p:ph type="pic" sz="quarter" idx="20"/>
          </p:nvPr>
        </p:nvSpPr>
        <p:spPr>
          <a:xfrm>
            <a:off x="8091201" y="3412067"/>
            <a:ext cx="4092898" cy="3430800"/>
          </a:xfrm>
        </p:spPr>
        <p:txBody>
          <a:bodyPr/>
          <a:lstStyle/>
          <a:p>
            <a:r>
              <a:rPr lang="en-GB"/>
              <a:t>Click icon to add picture</a:t>
            </a:r>
            <a:endParaRPr lang="ar-SA"/>
          </a:p>
        </p:txBody>
      </p:sp>
      <p:sp>
        <p:nvSpPr>
          <p:cNvPr id="6" name="Picture Placeholder 5">
            <a:extLst>
              <a:ext uri="{FF2B5EF4-FFF2-40B4-BE49-F238E27FC236}">
                <a16:creationId xmlns:a16="http://schemas.microsoft.com/office/drawing/2014/main" id="{BC331CBB-A728-0B4C-AF8D-8EFE584D0892}"/>
              </a:ext>
            </a:extLst>
          </p:cNvPr>
          <p:cNvSpPr>
            <a:spLocks noGrp="1"/>
          </p:cNvSpPr>
          <p:nvPr>
            <p:ph type="pic" sz="quarter" idx="15"/>
          </p:nvPr>
        </p:nvSpPr>
        <p:spPr>
          <a:xfrm>
            <a:off x="0" y="0"/>
            <a:ext cx="4050000" cy="3430800"/>
          </a:xfrm>
        </p:spPr>
        <p:txBody>
          <a:bodyPr/>
          <a:lstStyle/>
          <a:p>
            <a:r>
              <a:rPr lang="en-GB"/>
              <a:t>Click icon to add picture</a:t>
            </a:r>
            <a:endParaRPr lang="ar-SA"/>
          </a:p>
        </p:txBody>
      </p:sp>
      <p:sp>
        <p:nvSpPr>
          <p:cNvPr id="14" name="Picture Placeholder 5">
            <a:extLst>
              <a:ext uri="{FF2B5EF4-FFF2-40B4-BE49-F238E27FC236}">
                <a16:creationId xmlns:a16="http://schemas.microsoft.com/office/drawing/2014/main" id="{B29752BB-8092-2B4A-803A-2F006D0CBD11}"/>
              </a:ext>
            </a:extLst>
          </p:cNvPr>
          <p:cNvSpPr>
            <a:spLocks noGrp="1"/>
          </p:cNvSpPr>
          <p:nvPr>
            <p:ph type="pic" sz="quarter" idx="16"/>
          </p:nvPr>
        </p:nvSpPr>
        <p:spPr>
          <a:xfrm>
            <a:off x="4045601" y="0"/>
            <a:ext cx="4050000" cy="3430800"/>
          </a:xfrm>
        </p:spPr>
        <p:txBody>
          <a:bodyPr/>
          <a:lstStyle/>
          <a:p>
            <a:r>
              <a:rPr lang="en-GB"/>
              <a:t>Click icon to add picture</a:t>
            </a:r>
            <a:endParaRPr lang="ar-SA"/>
          </a:p>
        </p:txBody>
      </p:sp>
      <p:sp>
        <p:nvSpPr>
          <p:cNvPr id="15" name="Picture Placeholder 5">
            <a:extLst>
              <a:ext uri="{FF2B5EF4-FFF2-40B4-BE49-F238E27FC236}">
                <a16:creationId xmlns:a16="http://schemas.microsoft.com/office/drawing/2014/main" id="{9C1E16C3-B65F-184F-9858-59B650A8BF0B}"/>
              </a:ext>
            </a:extLst>
          </p:cNvPr>
          <p:cNvSpPr>
            <a:spLocks noGrp="1"/>
          </p:cNvSpPr>
          <p:nvPr>
            <p:ph type="pic" sz="quarter" idx="17"/>
          </p:nvPr>
        </p:nvSpPr>
        <p:spPr>
          <a:xfrm>
            <a:off x="8091201" y="0"/>
            <a:ext cx="4092898" cy="3430800"/>
          </a:xfrm>
        </p:spPr>
        <p:txBody>
          <a:bodyPr/>
          <a:lstStyle/>
          <a:p>
            <a:r>
              <a:rPr lang="en-GB"/>
              <a:t>Click icon to add picture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a:xfrm>
            <a:off x="359999" y="6325659"/>
            <a:ext cx="125034" cy="549274"/>
          </a:xfrm>
        </p:spPr>
        <p:txBody>
          <a:bodyPr/>
          <a:lstStyle/>
          <a:p>
            <a:fld id="{9A0F7689-66CB-EC4F-9B5C-9C3D3ED1F24F}" type="slidenum">
              <a:rPr lang="en-US" smtClean="0"/>
              <a:pPr/>
              <a:t>‹#›</a:t>
            </a:fld>
            <a:endParaRPr lang="en-US"/>
          </a:p>
        </p:txBody>
      </p:sp>
      <p:sp>
        <p:nvSpPr>
          <p:cNvPr id="7" name="Text Placeholder 6">
            <a:extLst>
              <a:ext uri="{FF2B5EF4-FFF2-40B4-BE49-F238E27FC236}">
                <a16:creationId xmlns:a16="http://schemas.microsoft.com/office/drawing/2014/main" id="{FE10F09E-A1A1-7846-9CD2-4EC968B746F8}"/>
              </a:ext>
            </a:extLst>
          </p:cNvPr>
          <p:cNvSpPr>
            <a:spLocks noGrp="1"/>
          </p:cNvSpPr>
          <p:nvPr>
            <p:ph type="body" sz="quarter" idx="21" hasCustomPrompt="1"/>
          </p:nvPr>
        </p:nvSpPr>
        <p:spPr>
          <a:xfrm>
            <a:off x="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9" name="Text Placeholder 8">
            <a:extLst>
              <a:ext uri="{FF2B5EF4-FFF2-40B4-BE49-F238E27FC236}">
                <a16:creationId xmlns:a16="http://schemas.microsoft.com/office/drawing/2014/main" id="{4E8AD72A-19AB-2444-8FB0-B56918526444}"/>
              </a:ext>
            </a:extLst>
          </p:cNvPr>
          <p:cNvSpPr>
            <a:spLocks noGrp="1"/>
          </p:cNvSpPr>
          <p:nvPr>
            <p:ph type="body" sz="quarter" idx="27" hasCustomPrompt="1"/>
          </p:nvPr>
        </p:nvSpPr>
        <p:spPr>
          <a:xfrm>
            <a:off x="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28" name="Text Placeholder 6">
            <a:extLst>
              <a:ext uri="{FF2B5EF4-FFF2-40B4-BE49-F238E27FC236}">
                <a16:creationId xmlns:a16="http://schemas.microsoft.com/office/drawing/2014/main" id="{8BCE1200-691D-3A4D-89CB-198A2B97AB9F}"/>
              </a:ext>
            </a:extLst>
          </p:cNvPr>
          <p:cNvSpPr>
            <a:spLocks noGrp="1"/>
          </p:cNvSpPr>
          <p:nvPr>
            <p:ph type="body" sz="quarter" idx="28" hasCustomPrompt="1"/>
          </p:nvPr>
        </p:nvSpPr>
        <p:spPr>
          <a:xfrm>
            <a:off x="4038600" y="0"/>
            <a:ext cx="4064000" cy="1398777"/>
          </a:xfrm>
        </p:spPr>
        <p:txBody>
          <a:bodyPr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29" name="Text Placeholder 8">
            <a:extLst>
              <a:ext uri="{FF2B5EF4-FFF2-40B4-BE49-F238E27FC236}">
                <a16:creationId xmlns:a16="http://schemas.microsoft.com/office/drawing/2014/main" id="{120F7620-4CA7-EF40-9659-3B5F3B76B32C}"/>
              </a:ext>
            </a:extLst>
          </p:cNvPr>
          <p:cNvSpPr>
            <a:spLocks noGrp="1"/>
          </p:cNvSpPr>
          <p:nvPr>
            <p:ph type="body" sz="quarter" idx="29" hasCustomPrompt="1"/>
          </p:nvPr>
        </p:nvSpPr>
        <p:spPr>
          <a:xfrm>
            <a:off x="4038600" y="1456267"/>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0" name="Text Placeholder 6">
            <a:extLst>
              <a:ext uri="{FF2B5EF4-FFF2-40B4-BE49-F238E27FC236}">
                <a16:creationId xmlns:a16="http://schemas.microsoft.com/office/drawing/2014/main" id="{14E3D82E-D163-0946-842C-70744B38836C}"/>
              </a:ext>
            </a:extLst>
          </p:cNvPr>
          <p:cNvSpPr>
            <a:spLocks noGrp="1"/>
          </p:cNvSpPr>
          <p:nvPr>
            <p:ph type="body" sz="quarter" idx="30" hasCustomPrompt="1"/>
          </p:nvPr>
        </p:nvSpPr>
        <p:spPr>
          <a:xfrm>
            <a:off x="8085668" y="0"/>
            <a:ext cx="4107046" cy="1398777"/>
          </a:xfrm>
        </p:spPr>
        <p:txBody>
          <a:bodyPr wrap="square" lIns="360000" tIns="1044000" rIns="180000">
            <a:spAutoFit/>
          </a:bodyPr>
          <a:lstStyle>
            <a:lvl1pPr marL="0" indent="0">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1" name="Text Placeholder 8">
            <a:extLst>
              <a:ext uri="{FF2B5EF4-FFF2-40B4-BE49-F238E27FC236}">
                <a16:creationId xmlns:a16="http://schemas.microsoft.com/office/drawing/2014/main" id="{AF0E4F46-D614-1D48-A825-5009D8C25CA5}"/>
              </a:ext>
            </a:extLst>
          </p:cNvPr>
          <p:cNvSpPr>
            <a:spLocks noGrp="1"/>
          </p:cNvSpPr>
          <p:nvPr>
            <p:ph type="body" sz="quarter" idx="31" hasCustomPrompt="1"/>
          </p:nvPr>
        </p:nvSpPr>
        <p:spPr>
          <a:xfrm>
            <a:off x="8085667" y="1456267"/>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2" name="Text Placeholder 6">
            <a:extLst>
              <a:ext uri="{FF2B5EF4-FFF2-40B4-BE49-F238E27FC236}">
                <a16:creationId xmlns:a16="http://schemas.microsoft.com/office/drawing/2014/main" id="{D7AD6C3E-37D6-A44E-87F3-C1E2CDE85E9B}"/>
              </a:ext>
            </a:extLst>
          </p:cNvPr>
          <p:cNvSpPr>
            <a:spLocks noGrp="1"/>
          </p:cNvSpPr>
          <p:nvPr>
            <p:ph type="body" sz="quarter" idx="32" hasCustomPrompt="1"/>
          </p:nvPr>
        </p:nvSpPr>
        <p:spPr>
          <a:xfrm>
            <a:off x="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3" name="Text Placeholder 8">
            <a:extLst>
              <a:ext uri="{FF2B5EF4-FFF2-40B4-BE49-F238E27FC236}">
                <a16:creationId xmlns:a16="http://schemas.microsoft.com/office/drawing/2014/main" id="{A096E938-494C-AE40-B382-AA9A2F7E215B}"/>
              </a:ext>
            </a:extLst>
          </p:cNvPr>
          <p:cNvSpPr>
            <a:spLocks noGrp="1"/>
          </p:cNvSpPr>
          <p:nvPr>
            <p:ph type="body" sz="quarter" idx="33" hasCustomPrompt="1"/>
          </p:nvPr>
        </p:nvSpPr>
        <p:spPr>
          <a:xfrm>
            <a:off x="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4" name="Text Placeholder 6">
            <a:extLst>
              <a:ext uri="{FF2B5EF4-FFF2-40B4-BE49-F238E27FC236}">
                <a16:creationId xmlns:a16="http://schemas.microsoft.com/office/drawing/2014/main" id="{9F2F18A9-555B-7743-AEB8-9723F979038A}"/>
              </a:ext>
            </a:extLst>
          </p:cNvPr>
          <p:cNvSpPr>
            <a:spLocks noGrp="1"/>
          </p:cNvSpPr>
          <p:nvPr>
            <p:ph type="body" sz="quarter" idx="34" hasCustomPrompt="1"/>
          </p:nvPr>
        </p:nvSpPr>
        <p:spPr>
          <a:xfrm>
            <a:off x="4038600" y="3412067"/>
            <a:ext cx="4064000" cy="1435128"/>
          </a:xfrm>
        </p:spPr>
        <p:txBody>
          <a:bodyPr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5" name="Text Placeholder 8">
            <a:extLst>
              <a:ext uri="{FF2B5EF4-FFF2-40B4-BE49-F238E27FC236}">
                <a16:creationId xmlns:a16="http://schemas.microsoft.com/office/drawing/2014/main" id="{ADEB42D0-7462-224F-9E2C-503723BE40C1}"/>
              </a:ext>
            </a:extLst>
          </p:cNvPr>
          <p:cNvSpPr>
            <a:spLocks noGrp="1"/>
          </p:cNvSpPr>
          <p:nvPr>
            <p:ph type="body" sz="quarter" idx="35" hasCustomPrompt="1"/>
          </p:nvPr>
        </p:nvSpPr>
        <p:spPr>
          <a:xfrm>
            <a:off x="4038600" y="4775199"/>
            <a:ext cx="4046538" cy="1611586"/>
          </a:xfrm>
        </p:spPr>
        <p:txBody>
          <a:bodyPr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36" name="Text Placeholder 6">
            <a:extLst>
              <a:ext uri="{FF2B5EF4-FFF2-40B4-BE49-F238E27FC236}">
                <a16:creationId xmlns:a16="http://schemas.microsoft.com/office/drawing/2014/main" id="{1B3C86D0-1A4B-B148-8851-98CE5E30C3CE}"/>
              </a:ext>
            </a:extLst>
          </p:cNvPr>
          <p:cNvSpPr>
            <a:spLocks noGrp="1"/>
          </p:cNvSpPr>
          <p:nvPr>
            <p:ph type="body" sz="quarter" idx="36" hasCustomPrompt="1"/>
          </p:nvPr>
        </p:nvSpPr>
        <p:spPr>
          <a:xfrm>
            <a:off x="8085668" y="3412067"/>
            <a:ext cx="4107046" cy="1435128"/>
          </a:xfrm>
        </p:spPr>
        <p:txBody>
          <a:bodyPr wrap="square" lIns="360000" tIns="1044000" rIns="180000">
            <a:spAutoFit/>
          </a:bodyPr>
          <a:lstStyle>
            <a:lvl1pPr marL="0" indent="0">
              <a:spcAft>
                <a:spcPts val="600"/>
              </a:spcAft>
              <a:buNone/>
              <a:defRPr sz="2000" b="1" i="0" spc="-150">
                <a:latin typeface="Arial Black" panose="020B0604020202020204" pitchFamily="34" charset="0"/>
                <a:cs typeface="Arial Black" panose="020B0604020202020204" pitchFamily="34" charset="0"/>
              </a:defRPr>
            </a:lvl1pPr>
          </a:lstStyle>
          <a:p>
            <a:pPr lvl="0"/>
            <a:r>
              <a:rPr lang="en-GB"/>
              <a:t>Section Title</a:t>
            </a:r>
            <a:endParaRPr lang="ar-SA"/>
          </a:p>
        </p:txBody>
      </p:sp>
      <p:sp>
        <p:nvSpPr>
          <p:cNvPr id="37" name="Text Placeholder 8">
            <a:extLst>
              <a:ext uri="{FF2B5EF4-FFF2-40B4-BE49-F238E27FC236}">
                <a16:creationId xmlns:a16="http://schemas.microsoft.com/office/drawing/2014/main" id="{74FB06E4-1E5E-4F4E-BAF9-50571C769EE9}"/>
              </a:ext>
            </a:extLst>
          </p:cNvPr>
          <p:cNvSpPr>
            <a:spLocks noGrp="1"/>
          </p:cNvSpPr>
          <p:nvPr>
            <p:ph type="body" sz="quarter" idx="37" hasCustomPrompt="1"/>
          </p:nvPr>
        </p:nvSpPr>
        <p:spPr>
          <a:xfrm>
            <a:off x="8085667" y="4775199"/>
            <a:ext cx="4089399" cy="1611586"/>
          </a:xfrm>
        </p:spPr>
        <p:txBody>
          <a:bodyPr wrap="square" lIns="360000" tIns="72000" rIns="180000">
            <a:spAutoFit/>
          </a:bodyPr>
          <a:lstStyle>
            <a:lvl1pPr>
              <a:lnSpc>
                <a:spcPct val="100000"/>
              </a:lnSpc>
              <a:spcBef>
                <a:spcPts val="0"/>
              </a:spcBef>
              <a:spcAft>
                <a:spcPts val="600"/>
              </a:spcAft>
              <a:defRPr/>
            </a:lvl1pPr>
          </a:lstStyle>
          <a:p>
            <a:pPr lvl="0"/>
            <a:r>
              <a:rPr lang="en-GB"/>
              <a:t>List of a few</a:t>
            </a:r>
          </a:p>
          <a:p>
            <a:pPr lvl="0"/>
            <a:r>
              <a:rPr lang="en-GB"/>
              <a:t>Arguments or maybe</a:t>
            </a:r>
          </a:p>
          <a:p>
            <a:pPr lvl="0"/>
            <a:r>
              <a:rPr lang="en-GB"/>
              <a:t>Valuable points</a:t>
            </a:r>
          </a:p>
          <a:p>
            <a:pPr lvl="0"/>
            <a:r>
              <a:rPr lang="en-GB"/>
              <a:t>That add to</a:t>
            </a:r>
          </a:p>
          <a:p>
            <a:pPr lvl="0"/>
            <a:r>
              <a:rPr lang="en-GB"/>
              <a:t>The story of this slide</a:t>
            </a:r>
            <a:endParaRPr lang="ar-SA"/>
          </a:p>
        </p:txBody>
      </p:sp>
      <p:sp>
        <p:nvSpPr>
          <p:cNvPr id="4" name="Title 3">
            <a:extLst>
              <a:ext uri="{FF2B5EF4-FFF2-40B4-BE49-F238E27FC236}">
                <a16:creationId xmlns:a16="http://schemas.microsoft.com/office/drawing/2014/main" id="{F121C6C8-157F-F549-AB35-A8B5458C2FC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92289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0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Dark">
    <p:bg>
      <p:bgPr>
        <a:solidFill>
          <a:schemeClr val="tx1">
            <a:lumMod val="90000"/>
            <a:lumOff val="1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35" name="Rectangle 34">
            <a:extLst>
              <a:ext uri="{FF2B5EF4-FFF2-40B4-BE49-F238E27FC236}">
                <a16:creationId xmlns:a16="http://schemas.microsoft.com/office/drawing/2014/main" id="{45212A98-3392-AF4E-8F74-3560D821AC54}"/>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bg2"/>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lvl1pPr>
          </a:lstStyle>
          <a:p>
            <a:r>
              <a:rPr lang="en-GB"/>
              <a:t>Click icon to add picture</a:t>
            </a: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tx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tx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1"/>
            <a:r>
              <a:rPr lang="en-GB"/>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tx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bg1"/>
          </a:solidFill>
          <a:effectLst>
            <a:outerShdw dist="12700" dir="5400000" algn="t" rotWithShape="0">
              <a:schemeClr val="tx2">
                <a:lumMod val="40000"/>
                <a:lumOff val="60000"/>
              </a:schemeClr>
            </a:outerShdw>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bg1"/>
          </a:solidFill>
          <a:effectLst/>
        </p:spPr>
        <p:txBody>
          <a:bodyPr anchor="t" anchorCtr="0">
            <a:normAutofit/>
          </a:bodyPr>
          <a:lstStyle>
            <a:lvl1pPr marL="0" indent="0">
              <a:buNone/>
              <a:defRPr sz="1400" b="0" i="0">
                <a:solidFill>
                  <a:schemeClr val="tx1">
                    <a:lumMod val="90000"/>
                    <a:lumOff val="10000"/>
                  </a:schemeClr>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38" name="Text Placeholder 9">
            <a:extLst>
              <a:ext uri="{FF2B5EF4-FFF2-40B4-BE49-F238E27FC236}">
                <a16:creationId xmlns:a16="http://schemas.microsoft.com/office/drawing/2014/main" id="{35348F6D-D35F-F741-9D2D-AA26B75BC381}"/>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9" name="Text Placeholder 9">
            <a:extLst>
              <a:ext uri="{FF2B5EF4-FFF2-40B4-BE49-F238E27FC236}">
                <a16:creationId xmlns:a16="http://schemas.microsoft.com/office/drawing/2014/main" id="{0BB6E91A-328B-074C-A994-98AE3F677F7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29" name="Text Placeholder 4">
            <a:extLst>
              <a:ext uri="{FF2B5EF4-FFF2-40B4-BE49-F238E27FC236}">
                <a16:creationId xmlns:a16="http://schemas.microsoft.com/office/drawing/2014/main" id="{3B0D1397-021F-7F4B-B29E-3D1EEC5B89A8}"/>
              </a:ext>
            </a:extLst>
          </p:cNvPr>
          <p:cNvSpPr>
            <a:spLocks noGrp="1"/>
          </p:cNvSpPr>
          <p:nvPr>
            <p:ph type="body" sz="quarter" idx="39" hasCustomPrompt="1"/>
          </p:nvPr>
        </p:nvSpPr>
        <p:spPr>
          <a:xfrm>
            <a:off x="0" y="5824538"/>
            <a:ext cx="1706400"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Technologies Used</a:t>
            </a:r>
            <a:endParaRPr lang="en-US"/>
          </a:p>
        </p:txBody>
      </p:sp>
      <p:sp>
        <p:nvSpPr>
          <p:cNvPr id="36" name="Text Placeholder 4">
            <a:extLst>
              <a:ext uri="{FF2B5EF4-FFF2-40B4-BE49-F238E27FC236}">
                <a16:creationId xmlns:a16="http://schemas.microsoft.com/office/drawing/2014/main" id="{DBBE87DD-9273-2F47-AB57-EA46C65FF93B}"/>
              </a:ext>
            </a:extLst>
          </p:cNvPr>
          <p:cNvSpPr>
            <a:spLocks noGrp="1"/>
          </p:cNvSpPr>
          <p:nvPr>
            <p:ph type="body" sz="quarter" idx="40" hasCustomPrompt="1"/>
          </p:nvPr>
        </p:nvSpPr>
        <p:spPr>
          <a:xfrm>
            <a:off x="6134398" y="5824538"/>
            <a:ext cx="1460183"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Partners Engaged</a:t>
            </a:r>
            <a:endParaRPr lang="en-US"/>
          </a:p>
        </p:txBody>
      </p:sp>
    </p:spTree>
    <p:extLst>
      <p:ext uri="{BB962C8B-B14F-4D97-AF65-F5344CB8AC3E}">
        <p14:creationId xmlns:p14="http://schemas.microsoft.com/office/powerpoint/2010/main" val="33769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7AB-17FB-2E45-8A14-F90B3CEE6E6D}"/>
              </a:ext>
            </a:extLst>
          </p:cNvPr>
          <p:cNvSpPr>
            <a:spLocks noGrp="1"/>
          </p:cNvSpPr>
          <p:nvPr>
            <p:ph type="title"/>
          </p:nvPr>
        </p:nvSpPr>
        <p:spPr>
          <a:xfrm>
            <a:off x="360000" y="0"/>
            <a:ext cx="9648000" cy="1263600"/>
          </a:xfrm>
        </p:spPr>
        <p:txBody>
          <a:bodyPr anchor="ctr" anchorCtr="0">
            <a:normAutofit/>
          </a:bodyPr>
          <a:lstStyle>
            <a:lvl1pPr>
              <a:lnSpc>
                <a:spcPct val="100000"/>
              </a:lnSpc>
              <a:defRPr sz="2400" b="1" i="0" spc="-150" baseline="0">
                <a:solidFill>
                  <a:schemeClr val="tx1"/>
                </a:solidFill>
                <a:latin typeface="Arial Black" panose="020B0604020202020204" pitchFamily="34" charset="0"/>
                <a:cs typeface="Arial Black" panose="020B0604020202020204" pitchFamily="34" charset="0"/>
              </a:defRPr>
            </a:lvl1p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D44B9958-9D04-3F4A-A81F-8BA79836EFF0}"/>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8" name="Picture Placeholder 15">
            <a:extLst>
              <a:ext uri="{FF2B5EF4-FFF2-40B4-BE49-F238E27FC236}">
                <a16:creationId xmlns:a16="http://schemas.microsoft.com/office/drawing/2014/main" id="{AB8D3942-DD43-364C-9A77-FBC6C40762E4}"/>
              </a:ext>
            </a:extLst>
          </p:cNvPr>
          <p:cNvSpPr>
            <a:spLocks noGrp="1"/>
          </p:cNvSpPr>
          <p:nvPr>
            <p:ph type="pic" sz="quarter" idx="12"/>
          </p:nvPr>
        </p:nvSpPr>
        <p:spPr>
          <a:xfrm>
            <a:off x="10213939" y="0"/>
            <a:ext cx="1600000" cy="1263600"/>
          </a:xfrm>
        </p:spPr>
        <p:txBody>
          <a:bodyPr anchor="ctr" anchorCtr="0"/>
          <a:lstStyle>
            <a:lvl1pPr marL="0" indent="0" algn="r">
              <a:buNone/>
              <a:defRPr>
                <a:solidFill>
                  <a:schemeClr val="tx1"/>
                </a:solidFill>
              </a:defRPr>
            </a:lvl1pPr>
          </a:lstStyle>
          <a:p>
            <a:r>
              <a:rPr lang="en-GB"/>
              <a:t>Click icon to add picture</a:t>
            </a:r>
            <a:endParaRPr lang="en-US"/>
          </a:p>
        </p:txBody>
      </p:sp>
      <p:sp>
        <p:nvSpPr>
          <p:cNvPr id="15" name="Rectangle 14">
            <a:extLst>
              <a:ext uri="{FF2B5EF4-FFF2-40B4-BE49-F238E27FC236}">
                <a16:creationId xmlns:a16="http://schemas.microsoft.com/office/drawing/2014/main" id="{488D16FF-04F3-CF4D-826E-036D95262513}"/>
              </a:ext>
            </a:extLst>
          </p:cNvPr>
          <p:cNvSpPr/>
          <p:nvPr userDrawn="1"/>
        </p:nvSpPr>
        <p:spPr>
          <a:xfrm>
            <a:off x="1" y="1260000"/>
            <a:ext cx="11833200" cy="5047200"/>
          </a:xfrm>
          <a:prstGeom prst="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US"/>
          </a:p>
        </p:txBody>
      </p:sp>
      <p:sp>
        <p:nvSpPr>
          <p:cNvPr id="16" name="ROBUST SANDBOX">
            <a:extLst>
              <a:ext uri="{FF2B5EF4-FFF2-40B4-BE49-F238E27FC236}">
                <a16:creationId xmlns:a16="http://schemas.microsoft.com/office/drawing/2014/main" id="{F02B94EE-1770-894C-9784-CF44654988C3}"/>
              </a:ext>
            </a:extLst>
          </p:cNvPr>
          <p:cNvSpPr txBox="1"/>
          <p:nvPr userDrawn="1"/>
        </p:nvSpPr>
        <p:spPr>
          <a:xfrm>
            <a:off x="42516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kumimoji="0" lang="en-US" b="1" u="none" strike="noStrike" kern="1200" cap="none" normalizeH="0" noProof="0">
                <a:ln>
                  <a:noFill/>
                </a:ln>
                <a:solidFill>
                  <a:schemeClr val="bg1"/>
                </a:solidFill>
                <a:effectLst/>
                <a:uLnTx/>
                <a:uFillTx/>
                <a:latin typeface="+mj-lt"/>
                <a:cs typeface="Arial Black" panose="020B0604020202020204" pitchFamily="34" charset="0"/>
              </a:rPr>
              <a:t>Solutions</a:t>
            </a:r>
          </a:p>
        </p:txBody>
      </p:sp>
      <p:sp>
        <p:nvSpPr>
          <p:cNvPr id="17" name="MODULAR">
            <a:extLst>
              <a:ext uri="{FF2B5EF4-FFF2-40B4-BE49-F238E27FC236}">
                <a16:creationId xmlns:a16="http://schemas.microsoft.com/office/drawing/2014/main" id="{8BB3C91B-CFB7-4048-B73A-10F6FB3F6810}"/>
              </a:ext>
            </a:extLst>
          </p:cNvPr>
          <p:cNvSpPr txBox="1"/>
          <p:nvPr userDrawn="1"/>
        </p:nvSpPr>
        <p:spPr>
          <a:xfrm>
            <a:off x="360000" y="1382400"/>
            <a:ext cx="3671999"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Challenges</a:t>
            </a:r>
          </a:p>
        </p:txBody>
      </p:sp>
      <p:sp>
        <p:nvSpPr>
          <p:cNvPr id="18" name="ROBUST SANDBOX">
            <a:extLst>
              <a:ext uri="{FF2B5EF4-FFF2-40B4-BE49-F238E27FC236}">
                <a16:creationId xmlns:a16="http://schemas.microsoft.com/office/drawing/2014/main" id="{2BB39154-C0A6-4C46-B72F-40AF2E2BEF14}"/>
              </a:ext>
            </a:extLst>
          </p:cNvPr>
          <p:cNvSpPr txBox="1"/>
          <p:nvPr userDrawn="1"/>
        </p:nvSpPr>
        <p:spPr>
          <a:xfrm>
            <a:off x="8143200" y="1382103"/>
            <a:ext cx="3492000" cy="540000"/>
          </a:xfrm>
          <a:prstGeom prst="rect">
            <a:avLst/>
          </a:prstGeom>
          <a:noFill/>
          <a:ln>
            <a:noFill/>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spcFirstLastPara="1" wrap="square" lIns="0" tIns="0" rIns="0" bIns="72000" anchor="ctr" anchorCtr="0">
            <a:noAutofit/>
          </a:bodyPr>
          <a:lstStyle>
            <a:defPPr marR="0" lvl="0" algn="l" rtl="0">
              <a:lnSpc>
                <a:spcPct val="100000"/>
              </a:lnSpc>
              <a:spcBef>
                <a:spcPts val="0"/>
              </a:spcBef>
              <a:spcAft>
                <a:spcPts val="0"/>
              </a:spcAft>
              <a:defRPr/>
            </a:defPPr>
            <a:lvl1pPr marL="114300" indent="0">
              <a:lnSpc>
                <a:spcPct val="115000"/>
              </a:lnSpc>
              <a:spcBef>
                <a:spcPts val="1000"/>
              </a:spcBef>
              <a:buClr>
                <a:srgbClr val="D22613"/>
              </a:buClr>
              <a:buSzPts val="1800"/>
              <a:buFont typeface="Open Sans"/>
              <a:buNone/>
              <a:defRPr>
                <a:solidFill>
                  <a:schemeClr val="bg1"/>
                </a:solidFill>
                <a:latin typeface="Open Sans"/>
                <a:ea typeface="Open Sans"/>
                <a:cs typeface="Open Sans"/>
              </a:defRPr>
            </a:lvl1pPr>
            <a:lvl2pPr marL="914400" indent="-317500">
              <a:lnSpc>
                <a:spcPct val="115000"/>
              </a:lnSpc>
              <a:spcBef>
                <a:spcPts val="1600"/>
              </a:spcBef>
              <a:buClr>
                <a:srgbClr val="FFB000"/>
              </a:buClr>
              <a:buSzPts val="1400"/>
              <a:buFont typeface="Open Sans"/>
              <a:buChar char="■"/>
              <a:defRPr>
                <a:solidFill>
                  <a:srgbClr val="666666"/>
                </a:solidFill>
                <a:latin typeface="Open Sans"/>
                <a:ea typeface="Open Sans"/>
                <a:cs typeface="Open Sans"/>
              </a:defRPr>
            </a:lvl2pPr>
            <a:lvl3pPr marL="1371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3pPr>
            <a:lvl4pPr marL="18288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4pPr>
            <a:lvl5pPr marL="22860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5pPr>
            <a:lvl6pPr marL="27432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6pPr>
            <a:lvl7pPr marL="32004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7pPr>
            <a:lvl8pPr marL="3657600" indent="-304800">
              <a:lnSpc>
                <a:spcPct val="115000"/>
              </a:lnSpc>
              <a:spcBef>
                <a:spcPts val="1600"/>
              </a:spcBef>
              <a:buClr>
                <a:srgbClr val="666666"/>
              </a:buClr>
              <a:buSzPts val="1200"/>
              <a:buFont typeface="Open Sans"/>
              <a:buChar char="○"/>
              <a:defRPr sz="1200">
                <a:solidFill>
                  <a:srgbClr val="666666"/>
                </a:solidFill>
                <a:latin typeface="Open Sans"/>
                <a:ea typeface="Open Sans"/>
                <a:cs typeface="Open Sans"/>
              </a:defRPr>
            </a:lvl8pPr>
            <a:lvl9pPr marL="4114800" indent="-304800">
              <a:lnSpc>
                <a:spcPct val="115000"/>
              </a:lnSpc>
              <a:spcBef>
                <a:spcPts val="1600"/>
              </a:spcBef>
              <a:spcAft>
                <a:spcPts val="1600"/>
              </a:spcAft>
              <a:buClr>
                <a:srgbClr val="666666"/>
              </a:buClr>
              <a:buSzPts val="1200"/>
              <a:buFont typeface="Open Sans"/>
              <a:buChar char="■"/>
              <a:defRPr sz="1200">
                <a:solidFill>
                  <a:srgbClr val="666666"/>
                </a:solidFill>
                <a:latin typeface="Open Sans"/>
                <a:ea typeface="Open Sans"/>
                <a:cs typeface="Open Sans"/>
              </a:defRPr>
            </a:lvl9pPr>
          </a:lstStyle>
          <a:p>
            <a:pPr marL="0" marR="0" lvl="0" indent="0" algn="l" defTabSz="914400" rtl="0" eaLnBrk="1" fontAlgn="auto" latinLnBrk="0" hangingPunct="1">
              <a:lnSpc>
                <a:spcPct val="100000"/>
              </a:lnSpc>
              <a:spcBef>
                <a:spcPts val="0"/>
              </a:spcBef>
              <a:buClr>
                <a:srgbClr val="D22613"/>
              </a:buClr>
              <a:buSzPts val="1800"/>
              <a:buFont typeface="Open Sans"/>
              <a:buNone/>
              <a:tabLst/>
              <a:defRPr/>
            </a:pPr>
            <a:r>
              <a:rPr lang="en-US" b="1">
                <a:solidFill>
                  <a:schemeClr val="bg1"/>
                </a:solidFill>
                <a:latin typeface="+mj-lt"/>
                <a:cs typeface="Arial Black" panose="020B0604020202020204" pitchFamily="34" charset="0"/>
              </a:rPr>
              <a:t>Outcomes</a:t>
            </a:r>
          </a:p>
        </p:txBody>
      </p:sp>
      <p:cxnSp>
        <p:nvCxnSpPr>
          <p:cNvPr id="19" name="Straight Connector 18">
            <a:extLst>
              <a:ext uri="{FF2B5EF4-FFF2-40B4-BE49-F238E27FC236}">
                <a16:creationId xmlns:a16="http://schemas.microsoft.com/office/drawing/2014/main" id="{070A8238-3A12-AF4B-96FA-C304AA8A4BD1}"/>
              </a:ext>
            </a:extLst>
          </p:cNvPr>
          <p:cNvCxnSpPr>
            <a:cxnSpLocks/>
          </p:cNvCxnSpPr>
          <p:nvPr userDrawn="1"/>
        </p:nvCxnSpPr>
        <p:spPr>
          <a:xfrm>
            <a:off x="3600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AF62ED-781B-DA4D-B4B9-754E608B9176}"/>
              </a:ext>
            </a:extLst>
          </p:cNvPr>
          <p:cNvCxnSpPr>
            <a:cxnSpLocks/>
          </p:cNvCxnSpPr>
          <p:nvPr userDrawn="1"/>
        </p:nvCxnSpPr>
        <p:spPr>
          <a:xfrm>
            <a:off x="4251600" y="1900800"/>
            <a:ext cx="36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095EA-1565-244F-8BF5-58785C25BCA0}"/>
              </a:ext>
            </a:extLst>
          </p:cNvPr>
          <p:cNvCxnSpPr>
            <a:cxnSpLocks/>
          </p:cNvCxnSpPr>
          <p:nvPr userDrawn="1"/>
        </p:nvCxnSpPr>
        <p:spPr>
          <a:xfrm>
            <a:off x="8143200" y="1900800"/>
            <a:ext cx="349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4">
            <a:extLst>
              <a:ext uri="{FF2B5EF4-FFF2-40B4-BE49-F238E27FC236}">
                <a16:creationId xmlns:a16="http://schemas.microsoft.com/office/drawing/2014/main" id="{1DB0952F-6F70-034C-8F43-2DB7A8735F07}"/>
              </a:ext>
            </a:extLst>
          </p:cNvPr>
          <p:cNvSpPr>
            <a:spLocks noGrp="1"/>
          </p:cNvSpPr>
          <p:nvPr>
            <p:ph type="body" sz="quarter" idx="14"/>
          </p:nvPr>
        </p:nvSpPr>
        <p:spPr>
          <a:xfrm>
            <a:off x="4251600" y="2102400"/>
            <a:ext cx="3675600" cy="3520794"/>
          </a:xfrm>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360000" indent="0">
              <a:lnSpc>
                <a:spcPct val="110000"/>
              </a:lnSpc>
              <a:spcBef>
                <a:spcPts val="0"/>
              </a:spcBef>
              <a:spcAft>
                <a:spcPts val="1200"/>
              </a:spcAft>
              <a:buNone/>
              <a:defRPr sz="1400">
                <a:solidFill>
                  <a:schemeClr val="tx1"/>
                </a:solidFill>
              </a:defRPr>
            </a:lvl2pPr>
          </a:lstStyle>
          <a:p>
            <a:pPr lvl="0"/>
            <a:r>
              <a:rPr lang="en-GB"/>
              <a:t>Click to edit Master text styles</a:t>
            </a:r>
          </a:p>
          <a:p>
            <a:pPr lvl="1"/>
            <a:r>
              <a:rPr lang="en-GB"/>
              <a:t>Second level</a:t>
            </a:r>
          </a:p>
        </p:txBody>
      </p:sp>
      <p:sp>
        <p:nvSpPr>
          <p:cNvPr id="33" name="Text Placeholder 32">
            <a:extLst>
              <a:ext uri="{FF2B5EF4-FFF2-40B4-BE49-F238E27FC236}">
                <a16:creationId xmlns:a16="http://schemas.microsoft.com/office/drawing/2014/main" id="{7489F97D-53DB-BC4C-B10A-A5E67DCBB199}"/>
              </a:ext>
            </a:extLst>
          </p:cNvPr>
          <p:cNvSpPr>
            <a:spLocks noGrp="1"/>
          </p:cNvSpPr>
          <p:nvPr>
            <p:ph type="body" sz="quarter" idx="16" hasCustomPrompt="1"/>
          </p:nvPr>
        </p:nvSpPr>
        <p:spPr>
          <a:xfrm>
            <a:off x="8135999" y="2102400"/>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4" name="Text Placeholder 32">
            <a:extLst>
              <a:ext uri="{FF2B5EF4-FFF2-40B4-BE49-F238E27FC236}">
                <a16:creationId xmlns:a16="http://schemas.microsoft.com/office/drawing/2014/main" id="{6994B2F1-B396-4A42-BE92-7E3F83453F4A}"/>
              </a:ext>
            </a:extLst>
          </p:cNvPr>
          <p:cNvSpPr>
            <a:spLocks noGrp="1"/>
          </p:cNvSpPr>
          <p:nvPr>
            <p:ph type="body" sz="quarter" idx="17" hasCustomPrompt="1"/>
          </p:nvPr>
        </p:nvSpPr>
        <p:spPr>
          <a:xfrm>
            <a:off x="8136000" y="2484000"/>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11" name="Text Placeholder 10">
            <a:extLst>
              <a:ext uri="{FF2B5EF4-FFF2-40B4-BE49-F238E27FC236}">
                <a16:creationId xmlns:a16="http://schemas.microsoft.com/office/drawing/2014/main" id="{33185859-63E4-5149-AA93-07B443766151}"/>
              </a:ext>
            </a:extLst>
          </p:cNvPr>
          <p:cNvSpPr>
            <a:spLocks noGrp="1"/>
          </p:cNvSpPr>
          <p:nvPr>
            <p:ph type="body" sz="quarter" idx="28"/>
          </p:nvPr>
        </p:nvSpPr>
        <p:spPr>
          <a:xfrm>
            <a:off x="358775" y="2101851"/>
            <a:ext cx="3675600" cy="3520789"/>
          </a:xfrm>
          <a:ln>
            <a:noFill/>
          </a:ln>
        </p:spPr>
        <p:txBody>
          <a:bodyPr>
            <a:normAutofit/>
          </a:bodyPr>
          <a:lstStyle>
            <a:lvl1pPr marL="172800" indent="-180000">
              <a:lnSpc>
                <a:spcPct val="110000"/>
              </a:lnSpc>
              <a:spcBef>
                <a:spcPts val="0"/>
              </a:spcBef>
              <a:spcAft>
                <a:spcPts val="1200"/>
              </a:spcAft>
              <a:buFont typeface="System Font Regular"/>
              <a:buChar char="\"/>
              <a:defRPr sz="1400">
                <a:solidFill>
                  <a:schemeClr val="bg1"/>
                </a:solidFill>
              </a:defRPr>
            </a:lvl1pPr>
            <a:lvl2pPr marL="172800">
              <a:lnSpc>
                <a:spcPct val="110000"/>
              </a:lnSpc>
              <a:spcBef>
                <a:spcPts val="0"/>
              </a:spcBef>
              <a:spcAft>
                <a:spcPts val="1200"/>
              </a:spcAft>
              <a:defRPr sz="1400">
                <a:solidFill>
                  <a:schemeClr val="tx1"/>
                </a:solidFill>
              </a:defRPr>
            </a:lvl2pPr>
            <a:lvl3pPr marL="172800">
              <a:lnSpc>
                <a:spcPct val="110000"/>
              </a:lnSpc>
              <a:spcBef>
                <a:spcPts val="0"/>
              </a:spcBef>
              <a:spcAft>
                <a:spcPts val="1200"/>
              </a:spcAft>
              <a:defRPr sz="1400">
                <a:solidFill>
                  <a:schemeClr val="tx1"/>
                </a:solidFill>
              </a:defRPr>
            </a:lvl3pPr>
            <a:lvl4pPr marL="172800">
              <a:lnSpc>
                <a:spcPct val="110000"/>
              </a:lnSpc>
              <a:spcBef>
                <a:spcPts val="0"/>
              </a:spcBef>
              <a:spcAft>
                <a:spcPts val="1200"/>
              </a:spcAft>
              <a:defRPr sz="1400">
                <a:solidFill>
                  <a:schemeClr val="tx1"/>
                </a:solidFill>
              </a:defRPr>
            </a:lvl4pPr>
            <a:lvl5pPr marL="172800">
              <a:lnSpc>
                <a:spcPct val="110000"/>
              </a:lnSpc>
              <a:spcBef>
                <a:spcPts val="0"/>
              </a:spcBef>
              <a:spcAft>
                <a:spcPts val="1200"/>
              </a:spcAft>
              <a:defRPr sz="1400">
                <a:solidFill>
                  <a:schemeClr val="tx1"/>
                </a:solidFill>
              </a:defRPr>
            </a:lvl5pPr>
          </a:lstStyle>
          <a:p>
            <a:pPr lvl="0"/>
            <a:r>
              <a:rPr lang="en-GB"/>
              <a:t>Click to edit Master text styles</a:t>
            </a:r>
          </a:p>
        </p:txBody>
      </p:sp>
      <p:sp>
        <p:nvSpPr>
          <p:cNvPr id="31" name="Text Placeholder 32">
            <a:extLst>
              <a:ext uri="{FF2B5EF4-FFF2-40B4-BE49-F238E27FC236}">
                <a16:creationId xmlns:a16="http://schemas.microsoft.com/office/drawing/2014/main" id="{C7EBB505-C4E7-C141-876F-C91DD9CF9185}"/>
              </a:ext>
            </a:extLst>
          </p:cNvPr>
          <p:cNvSpPr>
            <a:spLocks noGrp="1"/>
          </p:cNvSpPr>
          <p:nvPr>
            <p:ph type="body" sz="quarter" idx="29" hasCustomPrompt="1"/>
          </p:nvPr>
        </p:nvSpPr>
        <p:spPr>
          <a:xfrm>
            <a:off x="8135999" y="3025774"/>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32" name="Text Placeholder 32">
            <a:extLst>
              <a:ext uri="{FF2B5EF4-FFF2-40B4-BE49-F238E27FC236}">
                <a16:creationId xmlns:a16="http://schemas.microsoft.com/office/drawing/2014/main" id="{2EC21501-A3C3-1341-A861-7D403C55D4AF}"/>
              </a:ext>
            </a:extLst>
          </p:cNvPr>
          <p:cNvSpPr>
            <a:spLocks noGrp="1"/>
          </p:cNvSpPr>
          <p:nvPr>
            <p:ph type="body" sz="quarter" idx="30" hasCustomPrompt="1"/>
          </p:nvPr>
        </p:nvSpPr>
        <p:spPr>
          <a:xfrm>
            <a:off x="8136000" y="3407374"/>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2" name="Text Placeholder 32">
            <a:extLst>
              <a:ext uri="{FF2B5EF4-FFF2-40B4-BE49-F238E27FC236}">
                <a16:creationId xmlns:a16="http://schemas.microsoft.com/office/drawing/2014/main" id="{0199B378-CEF8-354D-8A0D-E490C5D661D7}"/>
              </a:ext>
            </a:extLst>
          </p:cNvPr>
          <p:cNvSpPr>
            <a:spLocks noGrp="1"/>
          </p:cNvSpPr>
          <p:nvPr>
            <p:ph type="body" sz="quarter" idx="31" hasCustomPrompt="1"/>
          </p:nvPr>
        </p:nvSpPr>
        <p:spPr>
          <a:xfrm>
            <a:off x="8135999" y="394949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3" name="Text Placeholder 32">
            <a:extLst>
              <a:ext uri="{FF2B5EF4-FFF2-40B4-BE49-F238E27FC236}">
                <a16:creationId xmlns:a16="http://schemas.microsoft.com/office/drawing/2014/main" id="{863606CD-FE7E-8D42-9594-8929842EABBD}"/>
              </a:ext>
            </a:extLst>
          </p:cNvPr>
          <p:cNvSpPr>
            <a:spLocks noGrp="1"/>
          </p:cNvSpPr>
          <p:nvPr>
            <p:ph type="body" sz="quarter" idx="32" hasCustomPrompt="1"/>
          </p:nvPr>
        </p:nvSpPr>
        <p:spPr>
          <a:xfrm>
            <a:off x="8136000" y="4331098"/>
            <a:ext cx="3492000" cy="360000"/>
          </a:xfrm>
          <a:solidFill>
            <a:schemeClr val="tx1">
              <a:lumMod val="90000"/>
              <a:lumOff val="10000"/>
            </a:schemeClr>
          </a:solidFill>
          <a:effectLst>
            <a:outerShdw dist="12700" dir="5400000" algn="t" rotWithShape="0">
              <a:schemeClr val="tx1">
                <a:lumMod val="75000"/>
                <a:lumOff val="25000"/>
              </a:schemeClr>
            </a:outerShdw>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4" name="Text Placeholder 32">
            <a:extLst>
              <a:ext uri="{FF2B5EF4-FFF2-40B4-BE49-F238E27FC236}">
                <a16:creationId xmlns:a16="http://schemas.microsoft.com/office/drawing/2014/main" id="{0FC99C4E-81D7-6743-8425-24F8A8DBCA3C}"/>
              </a:ext>
            </a:extLst>
          </p:cNvPr>
          <p:cNvSpPr>
            <a:spLocks noGrp="1"/>
          </p:cNvSpPr>
          <p:nvPr>
            <p:ph type="body" sz="quarter" idx="33" hasCustomPrompt="1"/>
          </p:nvPr>
        </p:nvSpPr>
        <p:spPr>
          <a:xfrm>
            <a:off x="8135999" y="4885768"/>
            <a:ext cx="3492000" cy="342000"/>
          </a:xfrm>
        </p:spPr>
        <p:txBody>
          <a:bodyPr anchor="b" anchorCtr="0">
            <a:normAutofit/>
          </a:bodyPr>
          <a:lstStyle>
            <a:lvl1pPr marL="0" indent="0">
              <a:buNone/>
              <a:defRPr sz="1800" b="1" i="0">
                <a:solidFill>
                  <a:schemeClr val="accent1"/>
                </a:solidFill>
                <a:latin typeface="Arial Black" panose="020B0604020202020204" pitchFamily="34" charset="0"/>
                <a:cs typeface="Arial Black" panose="020B0604020202020204" pitchFamily="34" charset="0"/>
              </a:defRPr>
            </a:lvl1pPr>
            <a:lvl2pPr>
              <a:defRPr>
                <a:solidFill>
                  <a:sysClr val="windowText" lastClr="000000"/>
                </a:solidFill>
              </a:defRPr>
            </a:lvl2pPr>
          </a:lstStyle>
          <a:p>
            <a:pPr lvl="0"/>
            <a:r>
              <a:rPr lang="en-GB"/>
              <a:t>Datapoint</a:t>
            </a:r>
          </a:p>
        </p:txBody>
      </p:sp>
      <p:sp>
        <p:nvSpPr>
          <p:cNvPr id="45" name="Text Placeholder 32">
            <a:extLst>
              <a:ext uri="{FF2B5EF4-FFF2-40B4-BE49-F238E27FC236}">
                <a16:creationId xmlns:a16="http://schemas.microsoft.com/office/drawing/2014/main" id="{4BD33E9A-855E-BB44-9773-831855D8F054}"/>
              </a:ext>
            </a:extLst>
          </p:cNvPr>
          <p:cNvSpPr>
            <a:spLocks noGrp="1"/>
          </p:cNvSpPr>
          <p:nvPr>
            <p:ph type="body" sz="quarter" idx="34" hasCustomPrompt="1"/>
          </p:nvPr>
        </p:nvSpPr>
        <p:spPr>
          <a:xfrm>
            <a:off x="8136000" y="5267368"/>
            <a:ext cx="3492000" cy="360000"/>
          </a:xfrm>
          <a:solidFill>
            <a:schemeClr val="tx1">
              <a:lumMod val="90000"/>
              <a:lumOff val="10000"/>
            </a:schemeClr>
          </a:solidFill>
          <a:effectLst/>
        </p:spPr>
        <p:txBody>
          <a:bodyPr anchor="t" anchorCtr="0">
            <a:normAutofit/>
          </a:bodyPr>
          <a:lstStyle>
            <a:lvl1pPr marL="0" indent="0">
              <a:buNone/>
              <a:defRPr sz="1400" b="0" i="0">
                <a:solidFill>
                  <a:schemeClr val="bg1"/>
                </a:solidFill>
                <a:latin typeface="+mn-lt"/>
                <a:cs typeface="Arial Black" panose="020B0604020202020204" pitchFamily="34" charset="0"/>
              </a:defRPr>
            </a:lvl1pPr>
            <a:lvl2pPr>
              <a:defRPr>
                <a:solidFill>
                  <a:sysClr val="windowText" lastClr="000000"/>
                </a:solidFill>
              </a:defRPr>
            </a:lvl2pPr>
          </a:lstStyle>
          <a:p>
            <a:pPr lvl="0"/>
            <a:r>
              <a:rPr lang="en-GB"/>
              <a:t>text</a:t>
            </a:r>
          </a:p>
        </p:txBody>
      </p:sp>
      <p:sp>
        <p:nvSpPr>
          <p:cNvPr id="4" name="Rectangle 3">
            <a:extLst>
              <a:ext uri="{FF2B5EF4-FFF2-40B4-BE49-F238E27FC236}">
                <a16:creationId xmlns:a16="http://schemas.microsoft.com/office/drawing/2014/main" id="{4B806FA8-333A-F847-AF8F-F6BED2A9AD6B}"/>
              </a:ext>
            </a:extLst>
          </p:cNvPr>
          <p:cNvSpPr/>
          <p:nvPr userDrawn="1"/>
        </p:nvSpPr>
        <p:spPr>
          <a:xfrm>
            <a:off x="-1" y="5824538"/>
            <a:ext cx="11832001" cy="504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0" name="Text Placeholder 9">
            <a:extLst>
              <a:ext uri="{FF2B5EF4-FFF2-40B4-BE49-F238E27FC236}">
                <a16:creationId xmlns:a16="http://schemas.microsoft.com/office/drawing/2014/main" id="{2B9A871F-332D-FF45-A446-DB1F3DE728DA}"/>
              </a:ext>
            </a:extLst>
          </p:cNvPr>
          <p:cNvSpPr>
            <a:spLocks noGrp="1"/>
          </p:cNvSpPr>
          <p:nvPr>
            <p:ph type="body" sz="quarter" idx="37" hasCustomPrompt="1"/>
          </p:nvPr>
        </p:nvSpPr>
        <p:spPr>
          <a:xfrm>
            <a:off x="1706400" y="5824538"/>
            <a:ext cx="4428000"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35" name="Text Placeholder 9">
            <a:extLst>
              <a:ext uri="{FF2B5EF4-FFF2-40B4-BE49-F238E27FC236}">
                <a16:creationId xmlns:a16="http://schemas.microsoft.com/office/drawing/2014/main" id="{325205FF-6898-A045-8EBC-C3EC174CC5F0}"/>
              </a:ext>
            </a:extLst>
          </p:cNvPr>
          <p:cNvSpPr>
            <a:spLocks noGrp="1"/>
          </p:cNvSpPr>
          <p:nvPr>
            <p:ph type="body" sz="quarter" idx="38" hasCustomPrompt="1"/>
          </p:nvPr>
        </p:nvSpPr>
        <p:spPr>
          <a:xfrm>
            <a:off x="7594994" y="5824538"/>
            <a:ext cx="4237006" cy="504000"/>
          </a:xfrm>
        </p:spPr>
        <p:txBody>
          <a:bodyPr anchor="ctr">
            <a:normAutofit/>
          </a:bodyPr>
          <a:lstStyle>
            <a:lvl1pPr marL="0" indent="0">
              <a:buNone/>
              <a:defRPr sz="1200" b="1">
                <a:solidFill>
                  <a:schemeClr val="tx1"/>
                </a:solidFill>
              </a:defRPr>
            </a:lvl1pPr>
            <a:lvl2pPr marL="360000" indent="0">
              <a:buNone/>
              <a:defRPr sz="1200" b="1">
                <a:solidFill>
                  <a:schemeClr val="tx1"/>
                </a:solidFill>
              </a:defRPr>
            </a:lvl2pPr>
            <a:lvl3pPr marL="914400" indent="0">
              <a:buFont typeface="Arial" panose="020B0604020202020204" pitchFamily="34" charset="0"/>
              <a:buNone/>
              <a:defRPr sz="1200" b="1">
                <a:solidFill>
                  <a:schemeClr val="tx1"/>
                </a:solidFill>
              </a:defRPr>
            </a:lvl3pPr>
            <a:lvl4pPr marL="1371600" indent="0">
              <a:buNone/>
              <a:defRPr sz="1200" b="1">
                <a:solidFill>
                  <a:schemeClr val="tx1"/>
                </a:solidFill>
              </a:defRPr>
            </a:lvl4pPr>
            <a:lvl5pPr marL="1828800" indent="0">
              <a:buNone/>
              <a:defRPr sz="1200" b="1">
                <a:solidFill>
                  <a:schemeClr val="tx1"/>
                </a:solidFill>
              </a:defRPr>
            </a:lvl5pPr>
          </a:lstStyle>
          <a:p>
            <a:pPr lvl="0"/>
            <a:r>
              <a:rPr lang="en-US"/>
              <a:t>Enter technologies separated \ by \ backward \ slashes </a:t>
            </a:r>
          </a:p>
        </p:txBody>
      </p:sp>
      <p:sp>
        <p:nvSpPr>
          <p:cNvPr id="27" name="Text Placeholder 4">
            <a:extLst>
              <a:ext uri="{FF2B5EF4-FFF2-40B4-BE49-F238E27FC236}">
                <a16:creationId xmlns:a16="http://schemas.microsoft.com/office/drawing/2014/main" id="{0149EB20-64B6-2846-8039-75E50A9ED52F}"/>
              </a:ext>
            </a:extLst>
          </p:cNvPr>
          <p:cNvSpPr>
            <a:spLocks noGrp="1"/>
          </p:cNvSpPr>
          <p:nvPr>
            <p:ph type="body" sz="quarter" idx="39" hasCustomPrompt="1"/>
          </p:nvPr>
        </p:nvSpPr>
        <p:spPr>
          <a:xfrm>
            <a:off x="0" y="5824538"/>
            <a:ext cx="1706400"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Technologies Used</a:t>
            </a:r>
            <a:endParaRPr lang="en-US"/>
          </a:p>
        </p:txBody>
      </p:sp>
      <p:sp>
        <p:nvSpPr>
          <p:cNvPr id="28" name="Text Placeholder 4">
            <a:extLst>
              <a:ext uri="{FF2B5EF4-FFF2-40B4-BE49-F238E27FC236}">
                <a16:creationId xmlns:a16="http://schemas.microsoft.com/office/drawing/2014/main" id="{E88E4A17-ABFF-624B-9F3E-8190C30DC5E7}"/>
              </a:ext>
            </a:extLst>
          </p:cNvPr>
          <p:cNvSpPr>
            <a:spLocks noGrp="1"/>
          </p:cNvSpPr>
          <p:nvPr>
            <p:ph type="body" sz="quarter" idx="40" hasCustomPrompt="1"/>
          </p:nvPr>
        </p:nvSpPr>
        <p:spPr>
          <a:xfrm>
            <a:off x="6134398" y="5824538"/>
            <a:ext cx="1460183" cy="504000"/>
          </a:xfrm>
        </p:spPr>
        <p:txBody>
          <a:bodyPr rIns="72000" anchor="ctr" anchorCtr="0">
            <a:normAutofit/>
          </a:bodyPr>
          <a:lstStyle>
            <a:lvl1pPr marL="0" indent="0" algn="r">
              <a:buNone/>
              <a:defRPr sz="1200">
                <a:solidFill>
                  <a:schemeClr val="tx2">
                    <a:lumMod val="60000"/>
                    <a:lumOff val="40000"/>
                  </a:schemeClr>
                </a:solidFill>
              </a:defRPr>
            </a:lvl1pPr>
          </a:lstStyle>
          <a:p>
            <a:pPr lvl="0"/>
            <a:r>
              <a:rPr lang="en-GB"/>
              <a:t>Partners Engaged</a:t>
            </a:r>
            <a:endParaRPr lang="en-US"/>
          </a:p>
        </p:txBody>
      </p:sp>
    </p:spTree>
    <p:extLst>
      <p:ext uri="{BB962C8B-B14F-4D97-AF65-F5344CB8AC3E}">
        <p14:creationId xmlns:p14="http://schemas.microsoft.com/office/powerpoint/2010/main" val="3440610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Grey">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6207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Photo Caption Small">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6317999"/>
            <a:ext cx="6091200" cy="540000"/>
          </a:xfrm>
          <a:solidFill>
            <a:schemeClr val="tx1">
              <a:lumMod val="90000"/>
              <a:lumOff val="10000"/>
            </a:schemeClr>
          </a:solidFill>
        </p:spPr>
        <p:txBody>
          <a:bodyPr lIns="360000" tIns="0" rIns="360000" bIns="0" anchor="ctr" anchorCtr="0">
            <a:noAutofit/>
          </a:bodyPr>
          <a:lstStyle>
            <a:lvl1pPr marL="0" indent="0">
              <a:buNone/>
              <a:defRPr sz="1400" b="1" i="0">
                <a:solidFill>
                  <a:schemeClr val="bg2"/>
                </a:solidFill>
                <a:latin typeface="+mn-lt"/>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1298133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hoto Caption Lar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D042E7-B615-9A44-A103-7A5EF0739A59}"/>
              </a:ext>
            </a:extLst>
          </p:cNvPr>
          <p:cNvSpPr>
            <a:spLocks noGrp="1"/>
          </p:cNvSpPr>
          <p:nvPr>
            <p:ph type="pic" sz="quarter" idx="15"/>
          </p:nvPr>
        </p:nvSpPr>
        <p:spPr>
          <a:xfrm>
            <a:off x="0" y="0"/>
            <a:ext cx="12192000" cy="6858000"/>
          </a:xfrm>
          <a:noFill/>
        </p:spPr>
        <p:txBody>
          <a:bodyPr/>
          <a:lstStyle/>
          <a:p>
            <a:r>
              <a:rPr lang="en-GB"/>
              <a:t>Click icon to add picture</a:t>
            </a:r>
            <a:endParaRPr lang="en-US"/>
          </a:p>
        </p:txBody>
      </p:sp>
      <p:sp>
        <p:nvSpPr>
          <p:cNvPr id="7" name="Text Placeholder 12">
            <a:extLst>
              <a:ext uri="{FF2B5EF4-FFF2-40B4-BE49-F238E27FC236}">
                <a16:creationId xmlns:a16="http://schemas.microsoft.com/office/drawing/2014/main" id="{F3629D0B-0309-F24F-BAE9-D5FE74D3FCCA}"/>
              </a:ext>
            </a:extLst>
          </p:cNvPr>
          <p:cNvSpPr>
            <a:spLocks noGrp="1"/>
          </p:cNvSpPr>
          <p:nvPr>
            <p:ph type="body" sz="quarter" idx="14" hasCustomPrompt="1"/>
          </p:nvPr>
        </p:nvSpPr>
        <p:spPr>
          <a:xfrm>
            <a:off x="0" y="1089000"/>
            <a:ext cx="12192000" cy="4680000"/>
          </a:xfrm>
          <a:noFill/>
        </p:spPr>
        <p:txBody>
          <a:bodyPr lIns="360000" tIns="0" rIns="360000" bIns="0" anchor="ctr" anchorCtr="0">
            <a:noAutofit/>
          </a:bodyPr>
          <a:lstStyle>
            <a:lvl1pPr marL="0" indent="0" algn="l" defTabSz="914400" rtl="0" eaLnBrk="1" latinLnBrk="0" hangingPunct="1">
              <a:lnSpc>
                <a:spcPct val="100000"/>
              </a:lnSpc>
              <a:spcBef>
                <a:spcPct val="0"/>
              </a:spcBef>
              <a:buNone/>
              <a:defRPr lang="ar-SA" sz="7200" b="1" i="0" kern="1200" spc="-300" baseline="0" dirty="0">
                <a:solidFill>
                  <a:schemeClr val="bg2"/>
                </a:solidFill>
                <a:latin typeface="Arial Black" panose="020B0604020202020204" pitchFamily="34" charset="0"/>
                <a:ea typeface="+mj-ea"/>
                <a:cs typeface="Arial Black" panose="020B0604020202020204" pitchFamily="34" charset="0"/>
              </a:defRPr>
            </a:lvl1pPr>
          </a:lstStyle>
          <a:p>
            <a:pPr lvl="0"/>
            <a:r>
              <a:rPr lang="en-US"/>
              <a:t>This is the caption for the photo</a:t>
            </a:r>
            <a:endParaRPr lang="ar-SA"/>
          </a:p>
        </p:txBody>
      </p:sp>
    </p:spTree>
    <p:extLst>
      <p:ext uri="{BB962C8B-B14F-4D97-AF65-F5344CB8AC3E}">
        <p14:creationId xmlns:p14="http://schemas.microsoft.com/office/powerpoint/2010/main" val="372202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7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with Photo Lef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F1B8719-644F-40C0-B568-9FA61E2CC7E4}"/>
              </a:ext>
            </a:extLst>
          </p:cNvPr>
          <p:cNvSpPr/>
          <p:nvPr userDrawn="1"/>
        </p:nvSpPr>
        <p:spPr>
          <a:xfrm>
            <a:off x="0" y="1836000"/>
            <a:ext cx="6083999" cy="3117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836000"/>
            <a:ext cx="6084888" cy="3117600"/>
          </a:xfrm>
          <a:noFill/>
          <a:ln>
            <a:noFill/>
          </a:ln>
        </p:spPr>
        <p:txBody>
          <a:bodyPr lIns="1296000" tIns="1440000" rIns="720000" bIns="360000" anchor="t" anchorCtr="0">
            <a:normAutofit/>
          </a:bodyPr>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Deck Title (keep it short)</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950000"/>
            <a:ext cx="6084888" cy="813600"/>
          </a:xfrm>
          <a:prstGeom prst="rect">
            <a:avLst/>
          </a:prstGeom>
          <a:solidFill>
            <a:schemeClr val="tx1"/>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13" name="Graphic 6">
            <a:extLst>
              <a:ext uri="{FF2B5EF4-FFF2-40B4-BE49-F238E27FC236}">
                <a16:creationId xmlns:a16="http://schemas.microsoft.com/office/drawing/2014/main" id="{C9AA7FCE-E741-49D9-B1CF-50336E73C715}"/>
              </a:ext>
            </a:extLst>
          </p:cNvPr>
          <p:cNvGrpSpPr/>
          <p:nvPr userDrawn="1"/>
        </p:nvGrpSpPr>
        <p:grpSpPr>
          <a:xfrm>
            <a:off x="729939" y="2361601"/>
            <a:ext cx="1949437" cy="439199"/>
            <a:chOff x="3721526" y="2201333"/>
            <a:chExt cx="1949437" cy="439199"/>
          </a:xfrm>
        </p:grpSpPr>
        <p:sp>
          <p:nvSpPr>
            <p:cNvPr id="14" name="Graphic 6">
              <a:extLst>
                <a:ext uri="{FF2B5EF4-FFF2-40B4-BE49-F238E27FC236}">
                  <a16:creationId xmlns:a16="http://schemas.microsoft.com/office/drawing/2014/main" id="{66C7B0D1-5994-4145-BE60-7A28DFC8B3BC}"/>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bg2"/>
            </a:solidFill>
            <a:ln w="3905"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E6E161B3-F246-40A7-8959-EC47B5798CA2}"/>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3117225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over with Photo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72540-1147-614D-8DA9-896A245EB37C}"/>
              </a:ext>
            </a:extLst>
          </p:cNvPr>
          <p:cNvSpPr/>
          <p:nvPr userDrawn="1"/>
        </p:nvSpPr>
        <p:spPr>
          <a:xfrm>
            <a:off x="6108001" y="1836000"/>
            <a:ext cx="6083999" cy="3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108001" y="1836000"/>
            <a:ext cx="6083999" cy="3117600"/>
          </a:xfrm>
          <a:noFill/>
        </p:spPr>
        <p:txBody>
          <a:bodyPr lIns="1296000" tIns="1440000" rIns="720000" bIns="360000" anchor="t"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tx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108001" y="4950000"/>
            <a:ext cx="6083999" cy="813600"/>
          </a:xfrm>
          <a:prstGeom prst="rect">
            <a:avLst/>
          </a:prstGeom>
          <a:solidFill>
            <a:schemeClr val="tx2">
              <a:lumMod val="20000"/>
              <a:lumOff val="80000"/>
            </a:schemeClr>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aphic 6">
            <a:extLst>
              <a:ext uri="{FF2B5EF4-FFF2-40B4-BE49-F238E27FC236}">
                <a16:creationId xmlns:a16="http://schemas.microsoft.com/office/drawing/2014/main" id="{35FC0794-381B-6642-ACBD-511DE199CD77}"/>
              </a:ext>
            </a:extLst>
          </p:cNvPr>
          <p:cNvGrpSpPr/>
          <p:nvPr userDrawn="1"/>
        </p:nvGrpSpPr>
        <p:grpSpPr>
          <a:xfrm>
            <a:off x="6826163" y="2361601"/>
            <a:ext cx="1949437" cy="439199"/>
            <a:chOff x="3721526" y="2201333"/>
            <a:chExt cx="1949437" cy="439199"/>
          </a:xfrm>
        </p:grpSpPr>
        <p:sp>
          <p:nvSpPr>
            <p:cNvPr id="7" name="Graphic 6">
              <a:extLst>
                <a:ext uri="{FF2B5EF4-FFF2-40B4-BE49-F238E27FC236}">
                  <a16:creationId xmlns:a16="http://schemas.microsoft.com/office/drawing/2014/main" id="{35998E0A-9BE5-6D49-94C6-4F5A5AA8E5A8}"/>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tx2"/>
            </a:solidFill>
            <a:ln w="3905" cap="flat">
              <a:noFill/>
              <a:prstDash val="solid"/>
              <a:miter/>
            </a:ln>
          </p:spPr>
          <p:txBody>
            <a:bodyPr rtlCol="0" anchor="ctr"/>
            <a:lstStyle/>
            <a:p>
              <a:endParaRPr lang="en-US"/>
            </a:p>
          </p:txBody>
        </p:sp>
        <p:sp>
          <p:nvSpPr>
            <p:cNvPr id="8" name="Graphic 6">
              <a:extLst>
                <a:ext uri="{FF2B5EF4-FFF2-40B4-BE49-F238E27FC236}">
                  <a16:creationId xmlns:a16="http://schemas.microsoft.com/office/drawing/2014/main" id="{32364BB8-5033-4E4B-8F35-7CA8E38265C9}"/>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1681568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Cover with Photo R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72540-1147-614D-8DA9-896A245EB37C}"/>
              </a:ext>
            </a:extLst>
          </p:cNvPr>
          <p:cNvSpPr/>
          <p:nvPr userDrawn="1"/>
        </p:nvSpPr>
        <p:spPr>
          <a:xfrm>
            <a:off x="-4777" y="1836000"/>
            <a:ext cx="6083999" cy="3117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12" y="1836000"/>
            <a:ext cx="6083999" cy="3117600"/>
          </a:xfrm>
          <a:noFill/>
        </p:spPr>
        <p:txBody>
          <a:bodyPr lIns="1296000" tIns="1440000" rIns="720000" bIns="360000" anchor="t"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tx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4777" y="4950000"/>
            <a:ext cx="6083999" cy="813600"/>
          </a:xfrm>
          <a:prstGeom prst="rect">
            <a:avLst/>
          </a:prstGeom>
          <a:solidFill>
            <a:schemeClr val="tx2">
              <a:lumMod val="20000"/>
              <a:lumOff val="80000"/>
            </a:schemeClr>
          </a:solidFill>
        </p:spPr>
        <p:txBody>
          <a:bodyPr lIns="1296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aphic 6">
            <a:extLst>
              <a:ext uri="{FF2B5EF4-FFF2-40B4-BE49-F238E27FC236}">
                <a16:creationId xmlns:a16="http://schemas.microsoft.com/office/drawing/2014/main" id="{35FC0794-381B-6642-ACBD-511DE199CD77}"/>
              </a:ext>
            </a:extLst>
          </p:cNvPr>
          <p:cNvGrpSpPr/>
          <p:nvPr userDrawn="1"/>
        </p:nvGrpSpPr>
        <p:grpSpPr>
          <a:xfrm>
            <a:off x="721774" y="2361601"/>
            <a:ext cx="1949437" cy="439199"/>
            <a:chOff x="3721526" y="2201333"/>
            <a:chExt cx="1949437" cy="439199"/>
          </a:xfrm>
        </p:grpSpPr>
        <p:sp>
          <p:nvSpPr>
            <p:cNvPr id="7" name="Graphic 6">
              <a:extLst>
                <a:ext uri="{FF2B5EF4-FFF2-40B4-BE49-F238E27FC236}">
                  <a16:creationId xmlns:a16="http://schemas.microsoft.com/office/drawing/2014/main" id="{35998E0A-9BE5-6D49-94C6-4F5A5AA8E5A8}"/>
                </a:ext>
              </a:extLst>
            </p:cNvPr>
            <p:cNvSpPr/>
            <p:nvPr/>
          </p:nvSpPr>
          <p:spPr>
            <a:xfrm>
              <a:off x="4295120" y="2307209"/>
              <a:ext cx="1375843" cy="232533"/>
            </a:xfrm>
            <a:custGeom>
              <a:avLst/>
              <a:gdLst>
                <a:gd name="connsiteX0" fmla="*/ 516051 w 1375843"/>
                <a:gd name="connsiteY0" fmla="*/ 68048 h 232533"/>
                <a:gd name="connsiteX1" fmla="*/ 578107 w 1375843"/>
                <a:gd name="connsiteY1" fmla="*/ 104431 h 232533"/>
                <a:gd name="connsiteX2" fmla="*/ 540432 w 1375843"/>
                <a:gd name="connsiteY2" fmla="*/ 124363 h 232533"/>
                <a:gd name="connsiteX3" fmla="*/ 515734 w 1375843"/>
                <a:gd name="connsiteY3" fmla="*/ 105062 h 232533"/>
                <a:gd name="connsiteX4" fmla="*/ 501172 w 1375843"/>
                <a:gd name="connsiteY4" fmla="*/ 115818 h 232533"/>
                <a:gd name="connsiteX5" fmla="*/ 514153 w 1375843"/>
                <a:gd name="connsiteY5" fmla="*/ 127840 h 232533"/>
                <a:gd name="connsiteX6" fmla="*/ 533783 w 1375843"/>
                <a:gd name="connsiteY6" fmla="*/ 132904 h 232533"/>
                <a:gd name="connsiteX7" fmla="*/ 579056 w 1375843"/>
                <a:gd name="connsiteY7" fmla="*/ 179095 h 232533"/>
                <a:gd name="connsiteX8" fmla="*/ 516051 w 1375843"/>
                <a:gd name="connsiteY8" fmla="*/ 232561 h 232533"/>
                <a:gd name="connsiteX9" fmla="*/ 449877 w 1375843"/>
                <a:gd name="connsiteY9" fmla="*/ 194280 h 232533"/>
                <a:gd name="connsiteX10" fmla="*/ 487238 w 1375843"/>
                <a:gd name="connsiteY10" fmla="*/ 173713 h 232533"/>
                <a:gd name="connsiteX11" fmla="*/ 516369 w 1375843"/>
                <a:gd name="connsiteY11" fmla="*/ 194912 h 232533"/>
                <a:gd name="connsiteX12" fmla="*/ 532833 w 1375843"/>
                <a:gd name="connsiteY12" fmla="*/ 182890 h 232533"/>
                <a:gd name="connsiteX13" fmla="*/ 518585 w 1375843"/>
                <a:gd name="connsiteY13" fmla="*/ 171185 h 232533"/>
                <a:gd name="connsiteX14" fmla="*/ 500222 w 1375843"/>
                <a:gd name="connsiteY14" fmla="*/ 166756 h 232533"/>
                <a:gd name="connsiteX15" fmla="*/ 455577 w 1375843"/>
                <a:gd name="connsiteY15" fmla="*/ 118668 h 232533"/>
                <a:gd name="connsiteX16" fmla="*/ 516051 w 1375843"/>
                <a:gd name="connsiteY16" fmla="*/ 68048 h 232533"/>
                <a:gd name="connsiteX17" fmla="*/ 731570 w 1375843"/>
                <a:gd name="connsiteY17" fmla="*/ 68048 h 232533"/>
                <a:gd name="connsiteX18" fmla="*/ 793630 w 1375843"/>
                <a:gd name="connsiteY18" fmla="*/ 104431 h 232533"/>
                <a:gd name="connsiteX19" fmla="*/ 755951 w 1375843"/>
                <a:gd name="connsiteY19" fmla="*/ 124363 h 232533"/>
                <a:gd name="connsiteX20" fmla="*/ 731253 w 1375843"/>
                <a:gd name="connsiteY20" fmla="*/ 105062 h 232533"/>
                <a:gd name="connsiteX21" fmla="*/ 716691 w 1375843"/>
                <a:gd name="connsiteY21" fmla="*/ 115818 h 232533"/>
                <a:gd name="connsiteX22" fmla="*/ 729672 w 1375843"/>
                <a:gd name="connsiteY22" fmla="*/ 127840 h 232533"/>
                <a:gd name="connsiteX23" fmla="*/ 749302 w 1375843"/>
                <a:gd name="connsiteY23" fmla="*/ 132904 h 232533"/>
                <a:gd name="connsiteX24" fmla="*/ 794579 w 1375843"/>
                <a:gd name="connsiteY24" fmla="*/ 179095 h 232533"/>
                <a:gd name="connsiteX25" fmla="*/ 731570 w 1375843"/>
                <a:gd name="connsiteY25" fmla="*/ 232561 h 232533"/>
                <a:gd name="connsiteX26" fmla="*/ 665400 w 1375843"/>
                <a:gd name="connsiteY26" fmla="*/ 194280 h 232533"/>
                <a:gd name="connsiteX27" fmla="*/ 702761 w 1375843"/>
                <a:gd name="connsiteY27" fmla="*/ 173713 h 232533"/>
                <a:gd name="connsiteX28" fmla="*/ 731888 w 1375843"/>
                <a:gd name="connsiteY28" fmla="*/ 194912 h 232533"/>
                <a:gd name="connsiteX29" fmla="*/ 748352 w 1375843"/>
                <a:gd name="connsiteY29" fmla="*/ 182890 h 232533"/>
                <a:gd name="connsiteX30" fmla="*/ 734105 w 1375843"/>
                <a:gd name="connsiteY30" fmla="*/ 171185 h 232533"/>
                <a:gd name="connsiteX31" fmla="*/ 715742 w 1375843"/>
                <a:gd name="connsiteY31" fmla="*/ 166756 h 232533"/>
                <a:gd name="connsiteX32" fmla="*/ 671096 w 1375843"/>
                <a:gd name="connsiteY32" fmla="*/ 118668 h 232533"/>
                <a:gd name="connsiteX33" fmla="*/ 731570 w 1375843"/>
                <a:gd name="connsiteY33" fmla="*/ 68048 h 232533"/>
                <a:gd name="connsiteX34" fmla="*/ 243314 w 1375843"/>
                <a:gd name="connsiteY34" fmla="*/ 68047 h 232533"/>
                <a:gd name="connsiteX35" fmla="*/ 323101 w 1375843"/>
                <a:gd name="connsiteY35" fmla="*/ 151569 h 232533"/>
                <a:gd name="connsiteX36" fmla="*/ 322466 w 1375843"/>
                <a:gd name="connsiteY36" fmla="*/ 162956 h 232533"/>
                <a:gd name="connsiteX37" fmla="*/ 207534 w 1375843"/>
                <a:gd name="connsiteY37" fmla="*/ 162956 h 232533"/>
                <a:gd name="connsiteX38" fmla="*/ 245213 w 1375843"/>
                <a:gd name="connsiteY38" fmla="*/ 194597 h 232533"/>
                <a:gd name="connsiteX39" fmla="*/ 278773 w 1375843"/>
                <a:gd name="connsiteY39" fmla="*/ 175613 h 232533"/>
                <a:gd name="connsiteX40" fmla="*/ 317719 w 1375843"/>
                <a:gd name="connsiteY40" fmla="*/ 191116 h 232533"/>
                <a:gd name="connsiteX41" fmla="*/ 245213 w 1375843"/>
                <a:gd name="connsiteY41" fmla="*/ 232560 h 232533"/>
                <a:gd name="connsiteX42" fmla="*/ 162260 w 1375843"/>
                <a:gd name="connsiteY42" fmla="*/ 150303 h 232533"/>
                <a:gd name="connsiteX43" fmla="*/ 243314 w 1375843"/>
                <a:gd name="connsiteY43" fmla="*/ 68047 h 232533"/>
                <a:gd name="connsiteX44" fmla="*/ 1002285 w 1375843"/>
                <a:gd name="connsiteY44" fmla="*/ 68047 h 232533"/>
                <a:gd name="connsiteX45" fmla="*/ 1082068 w 1375843"/>
                <a:gd name="connsiteY45" fmla="*/ 151569 h 232533"/>
                <a:gd name="connsiteX46" fmla="*/ 1081436 w 1375843"/>
                <a:gd name="connsiteY46" fmla="*/ 162956 h 232533"/>
                <a:gd name="connsiteX47" fmla="*/ 966504 w 1375843"/>
                <a:gd name="connsiteY47" fmla="*/ 162956 h 232533"/>
                <a:gd name="connsiteX48" fmla="*/ 1004183 w 1375843"/>
                <a:gd name="connsiteY48" fmla="*/ 194597 h 232533"/>
                <a:gd name="connsiteX49" fmla="*/ 1037743 w 1375843"/>
                <a:gd name="connsiteY49" fmla="*/ 175613 h 232533"/>
                <a:gd name="connsiteX50" fmla="*/ 1076689 w 1375843"/>
                <a:gd name="connsiteY50" fmla="*/ 191116 h 232533"/>
                <a:gd name="connsiteX51" fmla="*/ 1004183 w 1375843"/>
                <a:gd name="connsiteY51" fmla="*/ 232560 h 232533"/>
                <a:gd name="connsiteX52" fmla="*/ 921231 w 1375843"/>
                <a:gd name="connsiteY52" fmla="*/ 150303 h 232533"/>
                <a:gd name="connsiteX53" fmla="*/ 1002285 w 1375843"/>
                <a:gd name="connsiteY53" fmla="*/ 68047 h 232533"/>
                <a:gd name="connsiteX54" fmla="*/ 871424 w 1375843"/>
                <a:gd name="connsiteY54" fmla="*/ 26288 h 232533"/>
                <a:gd name="connsiteX55" fmla="*/ 871424 w 1375843"/>
                <a:gd name="connsiteY55" fmla="*/ 72161 h 232533"/>
                <a:gd name="connsiteX56" fmla="*/ 911002 w 1375843"/>
                <a:gd name="connsiteY56" fmla="*/ 72161 h 232533"/>
                <a:gd name="connsiteX57" fmla="*/ 911002 w 1375843"/>
                <a:gd name="connsiteY57" fmla="*/ 110124 h 232533"/>
                <a:gd name="connsiteX58" fmla="*/ 871424 w 1375843"/>
                <a:gd name="connsiteY58" fmla="*/ 110124 h 232533"/>
                <a:gd name="connsiteX59" fmla="*/ 871424 w 1375843"/>
                <a:gd name="connsiteY59" fmla="*/ 167388 h 232533"/>
                <a:gd name="connsiteX60" fmla="*/ 893906 w 1375843"/>
                <a:gd name="connsiteY60" fmla="*/ 190797 h 232533"/>
                <a:gd name="connsiteX61" fmla="*/ 911002 w 1375843"/>
                <a:gd name="connsiteY61" fmla="*/ 186054 h 232533"/>
                <a:gd name="connsiteX62" fmla="*/ 911002 w 1375843"/>
                <a:gd name="connsiteY62" fmla="*/ 225918 h 232533"/>
                <a:gd name="connsiteX63" fmla="*/ 878709 w 1375843"/>
                <a:gd name="connsiteY63" fmla="*/ 232241 h 232533"/>
                <a:gd name="connsiteX64" fmla="*/ 825515 w 1375843"/>
                <a:gd name="connsiteY64" fmla="*/ 177195 h 232533"/>
                <a:gd name="connsiteX65" fmla="*/ 825515 w 1375843"/>
                <a:gd name="connsiteY65" fmla="*/ 110124 h 232533"/>
                <a:gd name="connsiteX66" fmla="*/ 803351 w 1375843"/>
                <a:gd name="connsiteY66" fmla="*/ 110124 h 232533"/>
                <a:gd name="connsiteX67" fmla="*/ 803351 w 1375843"/>
                <a:gd name="connsiteY67" fmla="*/ 72161 h 232533"/>
                <a:gd name="connsiteX68" fmla="*/ 825515 w 1375843"/>
                <a:gd name="connsiteY68" fmla="*/ 72161 h 232533"/>
                <a:gd name="connsiteX69" fmla="*/ 825515 w 1375843"/>
                <a:gd name="connsiteY69" fmla="*/ 26288 h 232533"/>
                <a:gd name="connsiteX70" fmla="*/ 871424 w 1375843"/>
                <a:gd name="connsiteY70" fmla="*/ 26288 h 232533"/>
                <a:gd name="connsiteX71" fmla="*/ 1336417 w 1375843"/>
                <a:gd name="connsiteY71" fmla="*/ 26288 h 232533"/>
                <a:gd name="connsiteX72" fmla="*/ 1336417 w 1375843"/>
                <a:gd name="connsiteY72" fmla="*/ 72161 h 232533"/>
                <a:gd name="connsiteX73" fmla="*/ 1375991 w 1375843"/>
                <a:gd name="connsiteY73" fmla="*/ 72161 h 232533"/>
                <a:gd name="connsiteX74" fmla="*/ 1375991 w 1375843"/>
                <a:gd name="connsiteY74" fmla="*/ 110124 h 232533"/>
                <a:gd name="connsiteX75" fmla="*/ 1336417 w 1375843"/>
                <a:gd name="connsiteY75" fmla="*/ 110124 h 232533"/>
                <a:gd name="connsiteX76" fmla="*/ 1336417 w 1375843"/>
                <a:gd name="connsiteY76" fmla="*/ 167388 h 232533"/>
                <a:gd name="connsiteX77" fmla="*/ 1358899 w 1375843"/>
                <a:gd name="connsiteY77" fmla="*/ 190797 h 232533"/>
                <a:gd name="connsiteX78" fmla="*/ 1375991 w 1375843"/>
                <a:gd name="connsiteY78" fmla="*/ 186054 h 232533"/>
                <a:gd name="connsiteX79" fmla="*/ 1375991 w 1375843"/>
                <a:gd name="connsiteY79" fmla="*/ 225918 h 232533"/>
                <a:gd name="connsiteX80" fmla="*/ 1343698 w 1375843"/>
                <a:gd name="connsiteY80" fmla="*/ 232241 h 232533"/>
                <a:gd name="connsiteX81" fmla="*/ 1290504 w 1375843"/>
                <a:gd name="connsiteY81" fmla="*/ 177195 h 232533"/>
                <a:gd name="connsiteX82" fmla="*/ 1290504 w 1375843"/>
                <a:gd name="connsiteY82" fmla="*/ 110124 h 232533"/>
                <a:gd name="connsiteX83" fmla="*/ 1268344 w 1375843"/>
                <a:gd name="connsiteY83" fmla="*/ 110124 h 232533"/>
                <a:gd name="connsiteX84" fmla="*/ 1268344 w 1375843"/>
                <a:gd name="connsiteY84" fmla="*/ 72161 h 232533"/>
                <a:gd name="connsiteX85" fmla="*/ 1290504 w 1375843"/>
                <a:gd name="connsiteY85" fmla="*/ 72161 h 232533"/>
                <a:gd name="connsiteX86" fmla="*/ 1290504 w 1375843"/>
                <a:gd name="connsiteY86" fmla="*/ 26288 h 232533"/>
                <a:gd name="connsiteX87" fmla="*/ 1336417 w 1375843"/>
                <a:gd name="connsiteY87" fmla="*/ 26288 h 232533"/>
                <a:gd name="connsiteX88" fmla="*/ 75506 w 1375843"/>
                <a:gd name="connsiteY88" fmla="*/ 6990 h 232533"/>
                <a:gd name="connsiteX89" fmla="*/ 156874 w 1375843"/>
                <a:gd name="connsiteY89" fmla="*/ 78487 h 232533"/>
                <a:gd name="connsiteX90" fmla="*/ 75506 w 1375843"/>
                <a:gd name="connsiteY90" fmla="*/ 149988 h 232533"/>
                <a:gd name="connsiteX91" fmla="*/ 47642 w 1375843"/>
                <a:gd name="connsiteY91" fmla="*/ 149988 h 232533"/>
                <a:gd name="connsiteX92" fmla="*/ 47642 w 1375843"/>
                <a:gd name="connsiteY92" fmla="*/ 228446 h 232533"/>
                <a:gd name="connsiteX93" fmla="*/ 148 w 1375843"/>
                <a:gd name="connsiteY93" fmla="*/ 228446 h 232533"/>
                <a:gd name="connsiteX94" fmla="*/ 148 w 1375843"/>
                <a:gd name="connsiteY94" fmla="*/ 6990 h 232533"/>
                <a:gd name="connsiteX95" fmla="*/ 75506 w 1375843"/>
                <a:gd name="connsiteY95" fmla="*/ 6990 h 232533"/>
                <a:gd name="connsiteX96" fmla="*/ 436104 w 1375843"/>
                <a:gd name="connsiteY96" fmla="*/ 68680 h 232533"/>
                <a:gd name="connsiteX97" fmla="*/ 444020 w 1375843"/>
                <a:gd name="connsiteY97" fmla="*/ 69629 h 232533"/>
                <a:gd name="connsiteX98" fmla="*/ 444020 w 1375843"/>
                <a:gd name="connsiteY98" fmla="*/ 117085 h 232533"/>
                <a:gd name="connsiteX99" fmla="*/ 432302 w 1375843"/>
                <a:gd name="connsiteY99" fmla="*/ 115188 h 232533"/>
                <a:gd name="connsiteX100" fmla="*/ 391461 w 1375843"/>
                <a:gd name="connsiteY100" fmla="*/ 164856 h 232533"/>
                <a:gd name="connsiteX101" fmla="*/ 391461 w 1375843"/>
                <a:gd name="connsiteY101" fmla="*/ 228446 h 232533"/>
                <a:gd name="connsiteX102" fmla="*/ 345552 w 1375843"/>
                <a:gd name="connsiteY102" fmla="*/ 228446 h 232533"/>
                <a:gd name="connsiteX103" fmla="*/ 345552 w 1375843"/>
                <a:gd name="connsiteY103" fmla="*/ 72161 h 232533"/>
                <a:gd name="connsiteX104" fmla="*/ 391144 w 1375843"/>
                <a:gd name="connsiteY104" fmla="*/ 72161 h 232533"/>
                <a:gd name="connsiteX105" fmla="*/ 391144 w 1375843"/>
                <a:gd name="connsiteY105" fmla="*/ 97788 h 232533"/>
                <a:gd name="connsiteX106" fmla="*/ 436104 w 1375843"/>
                <a:gd name="connsiteY106" fmla="*/ 68680 h 232533"/>
                <a:gd name="connsiteX107" fmla="*/ 646753 w 1375843"/>
                <a:gd name="connsiteY107" fmla="*/ 72159 h 232533"/>
                <a:gd name="connsiteX108" fmla="*/ 646753 w 1375843"/>
                <a:gd name="connsiteY108" fmla="*/ 228445 h 232533"/>
                <a:gd name="connsiteX109" fmla="*/ 600526 w 1375843"/>
                <a:gd name="connsiteY109" fmla="*/ 228445 h 232533"/>
                <a:gd name="connsiteX110" fmla="*/ 600526 w 1375843"/>
                <a:gd name="connsiteY110" fmla="*/ 72159 h 232533"/>
                <a:gd name="connsiteX111" fmla="*/ 646753 w 1375843"/>
                <a:gd name="connsiteY111" fmla="*/ 72159 h 232533"/>
                <a:gd name="connsiteX112" fmla="*/ 1196977 w 1375843"/>
                <a:gd name="connsiteY112" fmla="*/ 68048 h 232533"/>
                <a:gd name="connsiteX113" fmla="*/ 1254603 w 1375843"/>
                <a:gd name="connsiteY113" fmla="*/ 131957 h 232533"/>
                <a:gd name="connsiteX114" fmla="*/ 1254603 w 1375843"/>
                <a:gd name="connsiteY114" fmla="*/ 228446 h 232533"/>
                <a:gd name="connsiteX115" fmla="*/ 1208373 w 1375843"/>
                <a:gd name="connsiteY115" fmla="*/ 228446 h 232533"/>
                <a:gd name="connsiteX116" fmla="*/ 1208373 w 1375843"/>
                <a:gd name="connsiteY116" fmla="*/ 142709 h 232533"/>
                <a:gd name="connsiteX117" fmla="*/ 1180195 w 1375843"/>
                <a:gd name="connsiteY117" fmla="*/ 110441 h 232533"/>
                <a:gd name="connsiteX118" fmla="*/ 1150750 w 1375843"/>
                <a:gd name="connsiteY118" fmla="*/ 145558 h 232533"/>
                <a:gd name="connsiteX119" fmla="*/ 1150750 w 1375843"/>
                <a:gd name="connsiteY119" fmla="*/ 228446 h 232533"/>
                <a:gd name="connsiteX120" fmla="*/ 1104523 w 1375843"/>
                <a:gd name="connsiteY120" fmla="*/ 228446 h 232533"/>
                <a:gd name="connsiteX121" fmla="*/ 1104523 w 1375843"/>
                <a:gd name="connsiteY121" fmla="*/ 72160 h 232533"/>
                <a:gd name="connsiteX122" fmla="*/ 1150750 w 1375843"/>
                <a:gd name="connsiteY122" fmla="*/ 72160 h 232533"/>
                <a:gd name="connsiteX123" fmla="*/ 1150750 w 1375843"/>
                <a:gd name="connsiteY123" fmla="*/ 92092 h 232533"/>
                <a:gd name="connsiteX124" fmla="*/ 1196977 w 1375843"/>
                <a:gd name="connsiteY124" fmla="*/ 68048 h 232533"/>
                <a:gd name="connsiteX125" fmla="*/ 242996 w 1375843"/>
                <a:gd name="connsiteY125" fmla="*/ 104116 h 232533"/>
                <a:gd name="connsiteX126" fmla="*/ 207851 w 1375843"/>
                <a:gd name="connsiteY126" fmla="*/ 132903 h 232533"/>
                <a:gd name="connsiteX127" fmla="*/ 277823 w 1375843"/>
                <a:gd name="connsiteY127" fmla="*/ 132903 h 232533"/>
                <a:gd name="connsiteX128" fmla="*/ 242996 w 1375843"/>
                <a:gd name="connsiteY128" fmla="*/ 104116 h 232533"/>
                <a:gd name="connsiteX129" fmla="*/ 1001967 w 1375843"/>
                <a:gd name="connsiteY129" fmla="*/ 104116 h 232533"/>
                <a:gd name="connsiteX130" fmla="*/ 966822 w 1375843"/>
                <a:gd name="connsiteY130" fmla="*/ 132903 h 232533"/>
                <a:gd name="connsiteX131" fmla="*/ 1036794 w 1375843"/>
                <a:gd name="connsiteY131" fmla="*/ 132903 h 232533"/>
                <a:gd name="connsiteX132" fmla="*/ 1001967 w 1375843"/>
                <a:gd name="connsiteY132" fmla="*/ 104116 h 232533"/>
                <a:gd name="connsiteX133" fmla="*/ 76452 w 1375843"/>
                <a:gd name="connsiteY133" fmla="*/ 49700 h 232533"/>
                <a:gd name="connsiteX134" fmla="*/ 47642 w 1375843"/>
                <a:gd name="connsiteY134" fmla="*/ 49700 h 232533"/>
                <a:gd name="connsiteX135" fmla="*/ 47642 w 1375843"/>
                <a:gd name="connsiteY135" fmla="*/ 107909 h 232533"/>
                <a:gd name="connsiteX136" fmla="*/ 76452 w 1375843"/>
                <a:gd name="connsiteY136" fmla="*/ 107909 h 232533"/>
                <a:gd name="connsiteX137" fmla="*/ 109066 w 1375843"/>
                <a:gd name="connsiteY137" fmla="*/ 78805 h 232533"/>
                <a:gd name="connsiteX138" fmla="*/ 76452 w 1375843"/>
                <a:gd name="connsiteY138" fmla="*/ 49700 h 232533"/>
                <a:gd name="connsiteX139" fmla="*/ 623640 w 1375843"/>
                <a:gd name="connsiteY139" fmla="*/ 27 h 232533"/>
                <a:gd name="connsiteX140" fmla="*/ 650551 w 1375843"/>
                <a:gd name="connsiteY140" fmla="*/ 26917 h 232533"/>
                <a:gd name="connsiteX141" fmla="*/ 623640 w 1375843"/>
                <a:gd name="connsiteY141" fmla="*/ 53810 h 232533"/>
                <a:gd name="connsiteX142" fmla="*/ 596729 w 1375843"/>
                <a:gd name="connsiteY142" fmla="*/ 26917 h 232533"/>
                <a:gd name="connsiteX143" fmla="*/ 623640 w 1375843"/>
                <a:gd name="connsiteY143" fmla="*/ 27 h 23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375843" h="23253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tx2"/>
            </a:solidFill>
            <a:ln w="3905" cap="flat">
              <a:noFill/>
              <a:prstDash val="solid"/>
              <a:miter/>
            </a:ln>
          </p:spPr>
          <p:txBody>
            <a:bodyPr rtlCol="0" anchor="ctr"/>
            <a:lstStyle/>
            <a:p>
              <a:endParaRPr lang="en-US"/>
            </a:p>
          </p:txBody>
        </p:sp>
        <p:sp>
          <p:nvSpPr>
            <p:cNvPr id="8" name="Graphic 6">
              <a:extLst>
                <a:ext uri="{FF2B5EF4-FFF2-40B4-BE49-F238E27FC236}">
                  <a16:creationId xmlns:a16="http://schemas.microsoft.com/office/drawing/2014/main" id="{32364BB8-5033-4E4B-8F35-7CA8E38265C9}"/>
                </a:ext>
              </a:extLst>
            </p:cNvPr>
            <p:cNvSpPr/>
            <p:nvPr/>
          </p:nvSpPr>
          <p:spPr>
            <a:xfrm>
              <a:off x="3721526" y="2201333"/>
              <a:ext cx="410808" cy="439199"/>
            </a:xfrm>
            <a:custGeom>
              <a:avLst/>
              <a:gdLst>
                <a:gd name="connsiteX0" fmla="*/ 405227 w 410808"/>
                <a:gd name="connsiteY0" fmla="*/ 72915 h 439199"/>
                <a:gd name="connsiteX1" fmla="*/ 383294 w 410808"/>
                <a:gd name="connsiteY1" fmla="*/ 34663 h 439199"/>
                <a:gd name="connsiteX2" fmla="*/ 348424 w 410808"/>
                <a:gd name="connsiteY2" fmla="*/ 8998 h 439199"/>
                <a:gd name="connsiteX3" fmla="*/ 265296 w 410808"/>
                <a:gd name="connsiteY3" fmla="*/ 8948 h 439199"/>
                <a:gd name="connsiteX4" fmla="*/ 209272 w 410808"/>
                <a:gd name="connsiteY4" fmla="*/ 71420 h 439199"/>
                <a:gd name="connsiteX5" fmla="*/ 204362 w 410808"/>
                <a:gd name="connsiteY5" fmla="*/ 92591 h 439199"/>
                <a:gd name="connsiteX6" fmla="*/ 203494 w 410808"/>
                <a:gd name="connsiteY6" fmla="*/ 113947 h 439199"/>
                <a:gd name="connsiteX7" fmla="*/ 203862 w 410808"/>
                <a:gd name="connsiteY7" fmla="*/ 155087 h 439199"/>
                <a:gd name="connsiteX8" fmla="*/ 204482 w 410808"/>
                <a:gd name="connsiteY8" fmla="*/ 237371 h 439199"/>
                <a:gd name="connsiteX9" fmla="*/ 204703 w 410808"/>
                <a:gd name="connsiteY9" fmla="*/ 278511 h 439199"/>
                <a:gd name="connsiteX10" fmla="*/ 204760 w 410808"/>
                <a:gd name="connsiteY10" fmla="*/ 299081 h 439199"/>
                <a:gd name="connsiteX11" fmla="*/ 204892 w 410808"/>
                <a:gd name="connsiteY11" fmla="*/ 309309 h 439199"/>
                <a:gd name="connsiteX12" fmla="*/ 204642 w 410808"/>
                <a:gd name="connsiteY12" fmla="*/ 319233 h 439199"/>
                <a:gd name="connsiteX13" fmla="*/ 202117 w 410808"/>
                <a:gd name="connsiteY13" fmla="*/ 339029 h 439199"/>
                <a:gd name="connsiteX14" fmla="*/ 195891 w 410808"/>
                <a:gd name="connsiteY14" fmla="*/ 358138 h 439199"/>
                <a:gd name="connsiteX15" fmla="*/ 172778 w 410808"/>
                <a:gd name="connsiteY15" fmla="*/ 390919 h 439199"/>
                <a:gd name="connsiteX16" fmla="*/ 99701 w 410808"/>
                <a:gd name="connsiteY16" fmla="*/ 416828 h 439199"/>
                <a:gd name="connsiteX17" fmla="*/ 61780 w 410808"/>
                <a:gd name="connsiteY17" fmla="*/ 405754 h 439199"/>
                <a:gd name="connsiteX18" fmla="*/ 31507 w 410808"/>
                <a:gd name="connsiteY18" fmla="*/ 379649 h 439199"/>
                <a:gd name="connsiteX19" fmla="*/ 20639 w 410808"/>
                <a:gd name="connsiteY19" fmla="*/ 362519 h 439199"/>
                <a:gd name="connsiteX20" fmla="*/ 13089 w 410808"/>
                <a:gd name="connsiteY20" fmla="*/ 343608 h 439199"/>
                <a:gd name="connsiteX21" fmla="*/ 10038 w 410808"/>
                <a:gd name="connsiteY21" fmla="*/ 303436 h 439199"/>
                <a:gd name="connsiteX22" fmla="*/ 14586 w 410808"/>
                <a:gd name="connsiteY22" fmla="*/ 283970 h 439199"/>
                <a:gd name="connsiteX23" fmla="*/ 22408 w 410808"/>
                <a:gd name="connsiteY23" fmla="*/ 266007 h 439199"/>
                <a:gd name="connsiteX24" fmla="*/ 32914 w 410808"/>
                <a:gd name="connsiteY24" fmla="*/ 250254 h 439199"/>
                <a:gd name="connsiteX25" fmla="*/ 45733 w 410808"/>
                <a:gd name="connsiteY25" fmla="*/ 237251 h 439199"/>
                <a:gd name="connsiteX26" fmla="*/ 113570 w 410808"/>
                <a:gd name="connsiteY26" fmla="*/ 215045 h 439199"/>
                <a:gd name="connsiteX27" fmla="*/ 191127 w 410808"/>
                <a:gd name="connsiteY27" fmla="*/ 215325 h 439199"/>
                <a:gd name="connsiteX28" fmla="*/ 190929 w 410808"/>
                <a:gd name="connsiteY28" fmla="*/ 187223 h 439199"/>
                <a:gd name="connsiteX29" fmla="*/ 113703 w 410808"/>
                <a:gd name="connsiteY29" fmla="*/ 191528 h 439199"/>
                <a:gd name="connsiteX30" fmla="*/ 71854 w 410808"/>
                <a:gd name="connsiteY30" fmla="*/ 201940 h 439199"/>
                <a:gd name="connsiteX31" fmla="*/ 52843 w 410808"/>
                <a:gd name="connsiteY31" fmla="*/ 212357 h 439199"/>
                <a:gd name="connsiteX32" fmla="*/ 36125 w 410808"/>
                <a:gd name="connsiteY32" fmla="*/ 225973 h 439199"/>
                <a:gd name="connsiteX33" fmla="*/ 22431 w 410808"/>
                <a:gd name="connsiteY33" fmla="*/ 242521 h 439199"/>
                <a:gd name="connsiteX34" fmla="*/ 11996 w 410808"/>
                <a:gd name="connsiteY34" fmla="*/ 261262 h 439199"/>
                <a:gd name="connsiteX35" fmla="*/ 653 w 410808"/>
                <a:gd name="connsiteY35" fmla="*/ 302749 h 439199"/>
                <a:gd name="connsiteX36" fmla="*/ 3454 w 410808"/>
                <a:gd name="connsiteY36" fmla="*/ 346888 h 439199"/>
                <a:gd name="connsiteX37" fmla="*/ 21308 w 410808"/>
                <a:gd name="connsiteY37" fmla="*/ 388209 h 439199"/>
                <a:gd name="connsiteX38" fmla="*/ 54074 w 410808"/>
                <a:gd name="connsiteY38" fmla="*/ 420941 h 439199"/>
                <a:gd name="connsiteX39" fmla="*/ 98217 w 410808"/>
                <a:gd name="connsiteY39" fmla="*/ 437778 h 439199"/>
                <a:gd name="connsiteX40" fmla="*/ 104095 w 410808"/>
                <a:gd name="connsiteY40" fmla="*/ 438545 h 439199"/>
                <a:gd name="connsiteX41" fmla="*/ 110082 w 410808"/>
                <a:gd name="connsiteY41" fmla="*/ 439039 h 439199"/>
                <a:gd name="connsiteX42" fmla="*/ 116215 w 410808"/>
                <a:gd name="connsiteY42" fmla="*/ 439187 h 439199"/>
                <a:gd name="connsiteX43" fmla="*/ 122350 w 410808"/>
                <a:gd name="connsiteY43" fmla="*/ 438993 h 439199"/>
                <a:gd name="connsiteX44" fmla="*/ 146552 w 410808"/>
                <a:gd name="connsiteY44" fmla="*/ 434799 h 439199"/>
                <a:gd name="connsiteX45" fmla="*/ 169484 w 410808"/>
                <a:gd name="connsiteY45" fmla="*/ 425577 h 439199"/>
                <a:gd name="connsiteX46" fmla="*/ 190254 w 410808"/>
                <a:gd name="connsiteY46" fmla="*/ 411687 h 439199"/>
                <a:gd name="connsiteX47" fmla="*/ 221565 w 410808"/>
                <a:gd name="connsiteY47" fmla="*/ 371865 h 439199"/>
                <a:gd name="connsiteX48" fmla="*/ 224367 w 410808"/>
                <a:gd name="connsiteY48" fmla="*/ 366059 h 439199"/>
                <a:gd name="connsiteX49" fmla="*/ 226845 w 410808"/>
                <a:gd name="connsiteY49" fmla="*/ 360095 h 439199"/>
                <a:gd name="connsiteX50" fmla="*/ 230857 w 410808"/>
                <a:gd name="connsiteY50" fmla="*/ 347813 h 439199"/>
                <a:gd name="connsiteX51" fmla="*/ 235423 w 410808"/>
                <a:gd name="connsiteY51" fmla="*/ 322496 h 439199"/>
                <a:gd name="connsiteX52" fmla="*/ 236294 w 410808"/>
                <a:gd name="connsiteY52" fmla="*/ 309750 h 439199"/>
                <a:gd name="connsiteX53" fmla="*/ 236501 w 410808"/>
                <a:gd name="connsiteY53" fmla="*/ 304226 h 439199"/>
                <a:gd name="connsiteX54" fmla="*/ 236760 w 410808"/>
                <a:gd name="connsiteY54" fmla="*/ 299081 h 439199"/>
                <a:gd name="connsiteX55" fmla="*/ 237715 w 410808"/>
                <a:gd name="connsiteY55" fmla="*/ 278511 h 439199"/>
                <a:gd name="connsiteX56" fmla="*/ 238620 w 410808"/>
                <a:gd name="connsiteY56" fmla="*/ 237371 h 439199"/>
                <a:gd name="connsiteX57" fmla="*/ 240359 w 410808"/>
                <a:gd name="connsiteY57" fmla="*/ 155087 h 439199"/>
                <a:gd name="connsiteX58" fmla="*/ 241196 w 410808"/>
                <a:gd name="connsiteY58" fmla="*/ 113947 h 439199"/>
                <a:gd name="connsiteX59" fmla="*/ 241280 w 410808"/>
                <a:gd name="connsiteY59" fmla="*/ 108804 h 439199"/>
                <a:gd name="connsiteX60" fmla="*/ 241306 w 410808"/>
                <a:gd name="connsiteY60" fmla="*/ 107574 h 439199"/>
                <a:gd name="connsiteX61" fmla="*/ 241356 w 410808"/>
                <a:gd name="connsiteY61" fmla="*/ 106714 h 439199"/>
                <a:gd name="connsiteX62" fmla="*/ 241442 w 410808"/>
                <a:gd name="connsiteY62" fmla="*/ 104992 h 439199"/>
                <a:gd name="connsiteX63" fmla="*/ 242208 w 410808"/>
                <a:gd name="connsiteY63" fmla="*/ 98195 h 439199"/>
                <a:gd name="connsiteX64" fmla="*/ 245531 w 410808"/>
                <a:gd name="connsiteY64" fmla="*/ 85091 h 439199"/>
                <a:gd name="connsiteX65" fmla="*/ 259313 w 410808"/>
                <a:gd name="connsiteY65" fmla="*/ 62189 h 439199"/>
                <a:gd name="connsiteX66" fmla="*/ 280612 w 410808"/>
                <a:gd name="connsiteY66" fmla="*/ 46525 h 439199"/>
                <a:gd name="connsiteX67" fmla="*/ 306280 w 410808"/>
                <a:gd name="connsiteY67" fmla="*/ 41060 h 439199"/>
                <a:gd name="connsiteX68" fmla="*/ 332208 w 410808"/>
                <a:gd name="connsiteY68" fmla="*/ 46223 h 439199"/>
                <a:gd name="connsiteX69" fmla="*/ 354259 w 410808"/>
                <a:gd name="connsiteY69" fmla="*/ 61931 h 439199"/>
                <a:gd name="connsiteX70" fmla="*/ 368713 w 410808"/>
                <a:gd name="connsiteY70" fmla="*/ 85641 h 439199"/>
                <a:gd name="connsiteX71" fmla="*/ 372929 w 410808"/>
                <a:gd name="connsiteY71" fmla="*/ 113809 h 439199"/>
                <a:gd name="connsiteX72" fmla="*/ 366004 w 410808"/>
                <a:gd name="connsiteY72" fmla="*/ 141782 h 439199"/>
                <a:gd name="connsiteX73" fmla="*/ 348408 w 410808"/>
                <a:gd name="connsiteY73" fmla="*/ 164901 h 439199"/>
                <a:gd name="connsiteX74" fmla="*/ 322992 w 410808"/>
                <a:gd name="connsiteY74" fmla="*/ 178673 h 439199"/>
                <a:gd name="connsiteX75" fmla="*/ 308664 w 410808"/>
                <a:gd name="connsiteY75" fmla="*/ 181411 h 439199"/>
                <a:gd name="connsiteX76" fmla="*/ 306826 w 410808"/>
                <a:gd name="connsiteY76" fmla="*/ 181527 h 439199"/>
                <a:gd name="connsiteX77" fmla="*/ 304809 w 410808"/>
                <a:gd name="connsiteY77" fmla="*/ 181640 h 439199"/>
                <a:gd name="connsiteX78" fmla="*/ 299847 w 410808"/>
                <a:gd name="connsiteY78" fmla="*/ 181779 h 439199"/>
                <a:gd name="connsiteX79" fmla="*/ 289923 w 410808"/>
                <a:gd name="connsiteY79" fmla="*/ 182053 h 439199"/>
                <a:gd name="connsiteX80" fmla="*/ 252958 w 410808"/>
                <a:gd name="connsiteY80" fmla="*/ 183076 h 439199"/>
                <a:gd name="connsiteX81" fmla="*/ 252277 w 410808"/>
                <a:gd name="connsiteY81" fmla="*/ 215384 h 439199"/>
                <a:gd name="connsiteX82" fmla="*/ 289923 w 410808"/>
                <a:gd name="connsiteY82" fmla="*/ 215898 h 439199"/>
                <a:gd name="connsiteX83" fmla="*/ 299847 w 410808"/>
                <a:gd name="connsiteY83" fmla="*/ 216033 h 439199"/>
                <a:gd name="connsiteX84" fmla="*/ 304809 w 410808"/>
                <a:gd name="connsiteY84" fmla="*/ 216102 h 439199"/>
                <a:gd name="connsiteX85" fmla="*/ 310123 w 410808"/>
                <a:gd name="connsiteY85" fmla="*/ 216052 h 439199"/>
                <a:gd name="connsiteX86" fmla="*/ 331451 w 410808"/>
                <a:gd name="connsiteY86" fmla="*/ 213097 h 439199"/>
                <a:gd name="connsiteX87" fmla="*/ 370314 w 410808"/>
                <a:gd name="connsiteY87" fmla="*/ 194020 h 439199"/>
                <a:gd name="connsiteX88" fmla="*/ 398200 w 410808"/>
                <a:gd name="connsiteY88" fmla="*/ 159964 h 439199"/>
                <a:gd name="connsiteX89" fmla="*/ 405227 w 410808"/>
                <a:gd name="connsiteY89" fmla="*/ 72915 h 43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0808" h="439199">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w="3905" cap="flat">
              <a:noFill/>
              <a:prstDash val="solid"/>
              <a:miter/>
            </a:ln>
          </p:spPr>
          <p:txBody>
            <a:bodyPr rtlCol="0" anchor="ctr"/>
            <a:lstStyle/>
            <a:p>
              <a:endParaRPr lang="en-US"/>
            </a:p>
          </p:txBody>
        </p:sp>
      </p:grpSp>
    </p:spTree>
    <p:extLst>
      <p:ext uri="{BB962C8B-B14F-4D97-AF65-F5344CB8AC3E}">
        <p14:creationId xmlns:p14="http://schemas.microsoft.com/office/powerpoint/2010/main" val="227368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with Swoosh Lef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3CC605A-5854-9D40-8D73-AF0A3BF9D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6740" t="-1" r="-1" b="23541"/>
          <a:stretch/>
        </p:blipFill>
        <p:spPr>
          <a:xfrm>
            <a:off x="1297498" y="720000"/>
            <a:ext cx="10174626" cy="6138000"/>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2319867"/>
            <a:ext cx="7437120" cy="1723814"/>
          </a:xfrm>
          <a:noFill/>
        </p:spPr>
        <p:txBody>
          <a:bodyPr lIns="1296000" tIns="0" rIns="360000" bIns="180000" anchor="b" anchorCtr="0">
            <a:normAutofit/>
          </a:bodyPr>
          <a:lstStyle>
            <a:lvl1pPr marL="0" marR="0" indent="0" algn="l" defTabSz="914400" rtl="0" eaLnBrk="1" fontAlgn="auto" latinLnBrk="0" hangingPunct="1">
              <a:lnSpc>
                <a:spcPct val="100000"/>
              </a:lnSpc>
              <a:spcBef>
                <a:spcPct val="0"/>
              </a:spcBef>
              <a:spcAft>
                <a:spcPts val="0"/>
              </a:spcAft>
              <a:buClrTx/>
              <a:buSzTx/>
              <a:buFontTx/>
              <a:buNone/>
              <a:tabLst/>
              <a:defRPr sz="3200" b="1" i="0" spc="-150">
                <a:solidFill>
                  <a:schemeClr val="bg1"/>
                </a:solidFill>
                <a:latin typeface="Arial Black" panose="020B0604020202020204" pitchFamily="34" charset="0"/>
                <a:cs typeface="Arial Black" panose="020B0604020202020204" pitchFamily="34" charset="0"/>
              </a:defRPr>
            </a:lvl1pPr>
          </a:lstStyle>
          <a:p>
            <a:r>
              <a:rPr lang="en-US"/>
              <a:t>Deck Title (keep it short)</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4064000"/>
            <a:ext cx="7437120" cy="2285999"/>
          </a:xfrm>
          <a:prstGeom prst="rect">
            <a:avLst/>
          </a:prstGeom>
          <a:noFill/>
        </p:spPr>
        <p:txBody>
          <a:bodyPr lIns="1296000" tIns="180000" rIns="36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7" name="Group 6">
            <a:extLst>
              <a:ext uri="{FF2B5EF4-FFF2-40B4-BE49-F238E27FC236}">
                <a16:creationId xmlns:a16="http://schemas.microsoft.com/office/drawing/2014/main" id="{8135FD41-4CFF-BE42-9714-401D3403DEBD}"/>
              </a:ext>
            </a:extLst>
          </p:cNvPr>
          <p:cNvGrpSpPr/>
          <p:nvPr userDrawn="1"/>
        </p:nvGrpSpPr>
        <p:grpSpPr>
          <a:xfrm>
            <a:off x="1297498" y="720000"/>
            <a:ext cx="1371899" cy="1262947"/>
            <a:chOff x="3217078" y="645877"/>
            <a:chExt cx="1857509" cy="1709991"/>
          </a:xfrm>
        </p:grpSpPr>
        <p:sp>
          <p:nvSpPr>
            <p:cNvPr id="8" name="Graphic 6">
              <a:extLst>
                <a:ext uri="{FF2B5EF4-FFF2-40B4-BE49-F238E27FC236}">
                  <a16:creationId xmlns:a16="http://schemas.microsoft.com/office/drawing/2014/main" id="{1FD4C0D6-4A2F-D648-B46B-EC25A11E612C}"/>
                </a:ext>
              </a:extLst>
            </p:cNvPr>
            <p:cNvSpPr/>
            <p:nvPr/>
          </p:nvSpPr>
          <p:spPr>
            <a:xfrm>
              <a:off x="3557175" y="645877"/>
              <a:ext cx="1185839" cy="1256530"/>
            </a:xfrm>
            <a:custGeom>
              <a:avLst/>
              <a:gdLst>
                <a:gd name="connsiteX0" fmla="*/ 1169730 w 1185839"/>
                <a:gd name="connsiteY0" fmla="*/ 208605 h 1256530"/>
                <a:gd name="connsiteX1" fmla="*/ 1106417 w 1185839"/>
                <a:gd name="connsiteY1" fmla="*/ 99168 h 1256530"/>
                <a:gd name="connsiteX2" fmla="*/ 1005757 w 1185839"/>
                <a:gd name="connsiteY2" fmla="*/ 25743 h 1256530"/>
                <a:gd name="connsiteX3" fmla="*/ 765803 w 1185839"/>
                <a:gd name="connsiteY3" fmla="*/ 25600 h 1256530"/>
                <a:gd name="connsiteX4" fmla="*/ 604084 w 1185839"/>
                <a:gd name="connsiteY4" fmla="*/ 204330 h 1256530"/>
                <a:gd name="connsiteX5" fmla="*/ 589910 w 1185839"/>
                <a:gd name="connsiteY5" fmla="*/ 264899 h 1256530"/>
                <a:gd name="connsiteX6" fmla="*/ 587406 w 1185839"/>
                <a:gd name="connsiteY6" fmla="*/ 325998 h 1256530"/>
                <a:gd name="connsiteX7" fmla="*/ 588467 w 1185839"/>
                <a:gd name="connsiteY7" fmla="*/ 443697 h 1256530"/>
                <a:gd name="connsiteX8" fmla="*/ 590255 w 1185839"/>
                <a:gd name="connsiteY8" fmla="*/ 679107 h 1256530"/>
                <a:gd name="connsiteX9" fmla="*/ 590894 w 1185839"/>
                <a:gd name="connsiteY9" fmla="*/ 796807 h 1256530"/>
                <a:gd name="connsiteX10" fmla="*/ 591059 w 1185839"/>
                <a:gd name="connsiteY10" fmla="*/ 855657 h 1256530"/>
                <a:gd name="connsiteX11" fmla="*/ 591440 w 1185839"/>
                <a:gd name="connsiteY11" fmla="*/ 884920 h 1256530"/>
                <a:gd name="connsiteX12" fmla="*/ 590719 w 1185839"/>
                <a:gd name="connsiteY12" fmla="*/ 913310 h 1256530"/>
                <a:gd name="connsiteX13" fmla="*/ 583428 w 1185839"/>
                <a:gd name="connsiteY13" fmla="*/ 969943 h 1256530"/>
                <a:gd name="connsiteX14" fmla="*/ 565456 w 1185839"/>
                <a:gd name="connsiteY14" fmla="*/ 1024617 h 1256530"/>
                <a:gd name="connsiteX15" fmla="*/ 498739 w 1185839"/>
                <a:gd name="connsiteY15" fmla="*/ 1118403 h 1256530"/>
                <a:gd name="connsiteX16" fmla="*/ 287796 w 1185839"/>
                <a:gd name="connsiteY16" fmla="*/ 1192525 h 1256530"/>
                <a:gd name="connsiteX17" fmla="*/ 178334 w 1185839"/>
                <a:gd name="connsiteY17" fmla="*/ 1160849 h 1256530"/>
                <a:gd name="connsiteX18" fmla="*/ 90949 w 1185839"/>
                <a:gd name="connsiteY18" fmla="*/ 1086159 h 1256530"/>
                <a:gd name="connsiteX19" fmla="*/ 59576 w 1185839"/>
                <a:gd name="connsiteY19" fmla="*/ 1037149 h 1256530"/>
                <a:gd name="connsiteX20" fmla="*/ 37782 w 1185839"/>
                <a:gd name="connsiteY20" fmla="*/ 983043 h 1256530"/>
                <a:gd name="connsiteX21" fmla="*/ 28977 w 1185839"/>
                <a:gd name="connsiteY21" fmla="*/ 868116 h 1256530"/>
                <a:gd name="connsiteX22" fmla="*/ 42104 w 1185839"/>
                <a:gd name="connsiteY22" fmla="*/ 812426 h 1256530"/>
                <a:gd name="connsiteX23" fmla="*/ 64682 w 1185839"/>
                <a:gd name="connsiteY23" fmla="*/ 761033 h 1256530"/>
                <a:gd name="connsiteX24" fmla="*/ 95009 w 1185839"/>
                <a:gd name="connsiteY24" fmla="*/ 715966 h 1256530"/>
                <a:gd name="connsiteX25" fmla="*/ 132014 w 1185839"/>
                <a:gd name="connsiteY25" fmla="*/ 678763 h 1256530"/>
                <a:gd name="connsiteX26" fmla="*/ 327830 w 1185839"/>
                <a:gd name="connsiteY26" fmla="*/ 615235 h 1256530"/>
                <a:gd name="connsiteX27" fmla="*/ 551705 w 1185839"/>
                <a:gd name="connsiteY27" fmla="*/ 616034 h 1256530"/>
                <a:gd name="connsiteX28" fmla="*/ 551133 w 1185839"/>
                <a:gd name="connsiteY28" fmla="*/ 535637 h 1256530"/>
                <a:gd name="connsiteX29" fmla="*/ 328216 w 1185839"/>
                <a:gd name="connsiteY29" fmla="*/ 547953 h 1256530"/>
                <a:gd name="connsiteX30" fmla="*/ 207414 w 1185839"/>
                <a:gd name="connsiteY30" fmla="*/ 577741 h 1256530"/>
                <a:gd name="connsiteX31" fmla="*/ 152535 w 1185839"/>
                <a:gd name="connsiteY31" fmla="*/ 607544 h 1256530"/>
                <a:gd name="connsiteX32" fmla="*/ 104279 w 1185839"/>
                <a:gd name="connsiteY32" fmla="*/ 646499 h 1256530"/>
                <a:gd name="connsiteX33" fmla="*/ 64749 w 1185839"/>
                <a:gd name="connsiteY33" fmla="*/ 693842 h 1256530"/>
                <a:gd name="connsiteX34" fmla="*/ 34629 w 1185839"/>
                <a:gd name="connsiteY34" fmla="*/ 747458 h 1256530"/>
                <a:gd name="connsiteX35" fmla="*/ 1885 w 1185839"/>
                <a:gd name="connsiteY35" fmla="*/ 866152 h 1256530"/>
                <a:gd name="connsiteX36" fmla="*/ 9970 w 1185839"/>
                <a:gd name="connsiteY36" fmla="*/ 992430 h 1256530"/>
                <a:gd name="connsiteX37" fmla="*/ 61509 w 1185839"/>
                <a:gd name="connsiteY37" fmla="*/ 1110646 h 1256530"/>
                <a:gd name="connsiteX38" fmla="*/ 156091 w 1185839"/>
                <a:gd name="connsiteY38" fmla="*/ 1204289 h 1256530"/>
                <a:gd name="connsiteX39" fmla="*/ 283514 w 1185839"/>
                <a:gd name="connsiteY39" fmla="*/ 1252466 h 1256530"/>
                <a:gd name="connsiteX40" fmla="*/ 300480 w 1185839"/>
                <a:gd name="connsiteY40" fmla="*/ 1254654 h 1256530"/>
                <a:gd name="connsiteX41" fmla="*/ 317762 w 1185839"/>
                <a:gd name="connsiteY41" fmla="*/ 1256075 h 1256530"/>
                <a:gd name="connsiteX42" fmla="*/ 335465 w 1185839"/>
                <a:gd name="connsiteY42" fmla="*/ 1256492 h 1256530"/>
                <a:gd name="connsiteX43" fmla="*/ 353174 w 1185839"/>
                <a:gd name="connsiteY43" fmla="*/ 1255942 h 1256530"/>
                <a:gd name="connsiteX44" fmla="*/ 423035 w 1185839"/>
                <a:gd name="connsiteY44" fmla="*/ 1243941 h 1256530"/>
                <a:gd name="connsiteX45" fmla="*/ 489233 w 1185839"/>
                <a:gd name="connsiteY45" fmla="*/ 1217560 h 1256530"/>
                <a:gd name="connsiteX46" fmla="*/ 549186 w 1185839"/>
                <a:gd name="connsiteY46" fmla="*/ 1177814 h 1256530"/>
                <a:gd name="connsiteX47" fmla="*/ 639569 w 1185839"/>
                <a:gd name="connsiteY47" fmla="*/ 1063890 h 1256530"/>
                <a:gd name="connsiteX48" fmla="*/ 647655 w 1185839"/>
                <a:gd name="connsiteY48" fmla="*/ 1047275 h 1256530"/>
                <a:gd name="connsiteX49" fmla="*/ 654809 w 1185839"/>
                <a:gd name="connsiteY49" fmla="*/ 1030216 h 1256530"/>
                <a:gd name="connsiteX50" fmla="*/ 666391 w 1185839"/>
                <a:gd name="connsiteY50" fmla="*/ 995073 h 1256530"/>
                <a:gd name="connsiteX51" fmla="*/ 679574 w 1185839"/>
                <a:gd name="connsiteY51" fmla="*/ 922646 h 1256530"/>
                <a:gd name="connsiteX52" fmla="*/ 682088 w 1185839"/>
                <a:gd name="connsiteY52" fmla="*/ 886180 h 1256530"/>
                <a:gd name="connsiteX53" fmla="*/ 682688 w 1185839"/>
                <a:gd name="connsiteY53" fmla="*/ 870376 h 1256530"/>
                <a:gd name="connsiteX54" fmla="*/ 683431 w 1185839"/>
                <a:gd name="connsiteY54" fmla="*/ 855657 h 1256530"/>
                <a:gd name="connsiteX55" fmla="*/ 686184 w 1185839"/>
                <a:gd name="connsiteY55" fmla="*/ 796807 h 1256530"/>
                <a:gd name="connsiteX56" fmla="*/ 688803 w 1185839"/>
                <a:gd name="connsiteY56" fmla="*/ 679107 h 1256530"/>
                <a:gd name="connsiteX57" fmla="*/ 693813 w 1185839"/>
                <a:gd name="connsiteY57" fmla="*/ 443697 h 1256530"/>
                <a:gd name="connsiteX58" fmla="*/ 696233 w 1185839"/>
                <a:gd name="connsiteY58" fmla="*/ 325998 h 1256530"/>
                <a:gd name="connsiteX59" fmla="*/ 696480 w 1185839"/>
                <a:gd name="connsiteY59" fmla="*/ 311285 h 1256530"/>
                <a:gd name="connsiteX60" fmla="*/ 696557 w 1185839"/>
                <a:gd name="connsiteY60" fmla="*/ 307765 h 1256530"/>
                <a:gd name="connsiteX61" fmla="*/ 696699 w 1185839"/>
                <a:gd name="connsiteY61" fmla="*/ 305304 h 1256530"/>
                <a:gd name="connsiteX62" fmla="*/ 696947 w 1185839"/>
                <a:gd name="connsiteY62" fmla="*/ 300377 h 1256530"/>
                <a:gd name="connsiteX63" fmla="*/ 699157 w 1185839"/>
                <a:gd name="connsiteY63" fmla="*/ 280931 h 1256530"/>
                <a:gd name="connsiteX64" fmla="*/ 708749 w 1185839"/>
                <a:gd name="connsiteY64" fmla="*/ 243443 h 1256530"/>
                <a:gd name="connsiteX65" fmla="*/ 748535 w 1185839"/>
                <a:gd name="connsiteY65" fmla="*/ 177919 h 1256530"/>
                <a:gd name="connsiteX66" fmla="*/ 810018 w 1185839"/>
                <a:gd name="connsiteY66" fmla="*/ 133105 h 1256530"/>
                <a:gd name="connsiteX67" fmla="*/ 884104 w 1185839"/>
                <a:gd name="connsiteY67" fmla="*/ 117471 h 1256530"/>
                <a:gd name="connsiteX68" fmla="*/ 958951 w 1185839"/>
                <a:gd name="connsiteY68" fmla="*/ 132243 h 1256530"/>
                <a:gd name="connsiteX69" fmla="*/ 1022597 w 1185839"/>
                <a:gd name="connsiteY69" fmla="*/ 177183 h 1256530"/>
                <a:gd name="connsiteX70" fmla="*/ 1064326 w 1185839"/>
                <a:gd name="connsiteY70" fmla="*/ 245014 h 1256530"/>
                <a:gd name="connsiteX71" fmla="*/ 1076490 w 1185839"/>
                <a:gd name="connsiteY71" fmla="*/ 325602 h 1256530"/>
                <a:gd name="connsiteX72" fmla="*/ 1056506 w 1185839"/>
                <a:gd name="connsiteY72" fmla="*/ 405633 h 1256530"/>
                <a:gd name="connsiteX73" fmla="*/ 1005710 w 1185839"/>
                <a:gd name="connsiteY73" fmla="*/ 471775 h 1256530"/>
                <a:gd name="connsiteX74" fmla="*/ 932348 w 1185839"/>
                <a:gd name="connsiteY74" fmla="*/ 511175 h 1256530"/>
                <a:gd name="connsiteX75" fmla="*/ 890990 w 1185839"/>
                <a:gd name="connsiteY75" fmla="*/ 519008 h 1256530"/>
                <a:gd name="connsiteX76" fmla="*/ 885685 w 1185839"/>
                <a:gd name="connsiteY76" fmla="*/ 519341 h 1256530"/>
                <a:gd name="connsiteX77" fmla="*/ 879856 w 1185839"/>
                <a:gd name="connsiteY77" fmla="*/ 519664 h 1256530"/>
                <a:gd name="connsiteX78" fmla="*/ 865540 w 1185839"/>
                <a:gd name="connsiteY78" fmla="*/ 520061 h 1256530"/>
                <a:gd name="connsiteX79" fmla="*/ 836888 w 1185839"/>
                <a:gd name="connsiteY79" fmla="*/ 520844 h 1256530"/>
                <a:gd name="connsiteX80" fmla="*/ 730189 w 1185839"/>
                <a:gd name="connsiteY80" fmla="*/ 523771 h 1256530"/>
                <a:gd name="connsiteX81" fmla="*/ 728218 w 1185839"/>
                <a:gd name="connsiteY81" fmla="*/ 616204 h 1256530"/>
                <a:gd name="connsiteX82" fmla="*/ 836888 w 1185839"/>
                <a:gd name="connsiteY82" fmla="*/ 617675 h 1256530"/>
                <a:gd name="connsiteX83" fmla="*/ 865540 w 1185839"/>
                <a:gd name="connsiteY83" fmla="*/ 618061 h 1256530"/>
                <a:gd name="connsiteX84" fmla="*/ 879856 w 1185839"/>
                <a:gd name="connsiteY84" fmla="*/ 618257 h 1256530"/>
                <a:gd name="connsiteX85" fmla="*/ 895201 w 1185839"/>
                <a:gd name="connsiteY85" fmla="*/ 618114 h 1256530"/>
                <a:gd name="connsiteX86" fmla="*/ 956761 w 1185839"/>
                <a:gd name="connsiteY86" fmla="*/ 609661 h 1256530"/>
                <a:gd name="connsiteX87" fmla="*/ 1068946 w 1185839"/>
                <a:gd name="connsiteY87" fmla="*/ 555083 h 1256530"/>
                <a:gd name="connsiteX88" fmla="*/ 1149442 w 1185839"/>
                <a:gd name="connsiteY88" fmla="*/ 457649 h 1256530"/>
                <a:gd name="connsiteX89" fmla="*/ 1169730 w 1185839"/>
                <a:gd name="connsiteY89" fmla="*/ 208605 h 125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5839" h="1256530">
                  <a:moveTo>
                    <a:pt x="1169730" y="208605"/>
                  </a:moveTo>
                  <a:cubicBezTo>
                    <a:pt x="1156309" y="168101"/>
                    <a:pt x="1134783" y="130374"/>
                    <a:pt x="1106417" y="99168"/>
                  </a:cubicBezTo>
                  <a:cubicBezTo>
                    <a:pt x="1078157" y="67894"/>
                    <a:pt x="1043657" y="42759"/>
                    <a:pt x="1005757" y="25743"/>
                  </a:cubicBezTo>
                  <a:cubicBezTo>
                    <a:pt x="929891" y="-8697"/>
                    <a:pt x="840860" y="-8417"/>
                    <a:pt x="765803" y="25600"/>
                  </a:cubicBezTo>
                  <a:cubicBezTo>
                    <a:pt x="690537" y="59235"/>
                    <a:pt x="631091" y="125727"/>
                    <a:pt x="604084" y="204330"/>
                  </a:cubicBezTo>
                  <a:cubicBezTo>
                    <a:pt x="597335" y="223965"/>
                    <a:pt x="592579" y="244305"/>
                    <a:pt x="589910" y="264899"/>
                  </a:cubicBezTo>
                  <a:cubicBezTo>
                    <a:pt x="587055" y="285292"/>
                    <a:pt x="587071" y="306918"/>
                    <a:pt x="587406" y="325998"/>
                  </a:cubicBezTo>
                  <a:lnTo>
                    <a:pt x="588467" y="443697"/>
                  </a:lnTo>
                  <a:lnTo>
                    <a:pt x="590255" y="679107"/>
                  </a:lnTo>
                  <a:lnTo>
                    <a:pt x="590894" y="796807"/>
                  </a:lnTo>
                  <a:cubicBezTo>
                    <a:pt x="590971" y="816427"/>
                    <a:pt x="590755" y="836041"/>
                    <a:pt x="591059" y="855657"/>
                  </a:cubicBezTo>
                  <a:cubicBezTo>
                    <a:pt x="591167" y="865395"/>
                    <a:pt x="591502" y="875441"/>
                    <a:pt x="591440" y="884920"/>
                  </a:cubicBezTo>
                  <a:cubicBezTo>
                    <a:pt x="591564" y="894394"/>
                    <a:pt x="590904" y="903815"/>
                    <a:pt x="590719" y="913310"/>
                  </a:cubicBezTo>
                  <a:cubicBezTo>
                    <a:pt x="589508" y="932205"/>
                    <a:pt x="587411" y="951197"/>
                    <a:pt x="583428" y="969943"/>
                  </a:cubicBezTo>
                  <a:cubicBezTo>
                    <a:pt x="579569" y="988727"/>
                    <a:pt x="573371" y="1007075"/>
                    <a:pt x="565456" y="1024617"/>
                  </a:cubicBezTo>
                  <a:cubicBezTo>
                    <a:pt x="549552" y="1059665"/>
                    <a:pt x="527076" y="1092099"/>
                    <a:pt x="498739" y="1118403"/>
                  </a:cubicBezTo>
                  <a:cubicBezTo>
                    <a:pt x="441908" y="1170672"/>
                    <a:pt x="364107" y="1199165"/>
                    <a:pt x="287796" y="1192525"/>
                  </a:cubicBezTo>
                  <a:cubicBezTo>
                    <a:pt x="249694" y="1189939"/>
                    <a:pt x="212123" y="1179093"/>
                    <a:pt x="178334" y="1160849"/>
                  </a:cubicBezTo>
                  <a:cubicBezTo>
                    <a:pt x="144472" y="1142662"/>
                    <a:pt x="114671" y="1116822"/>
                    <a:pt x="90949" y="1086159"/>
                  </a:cubicBezTo>
                  <a:cubicBezTo>
                    <a:pt x="79032" y="1070862"/>
                    <a:pt x="68542" y="1054418"/>
                    <a:pt x="59576" y="1037149"/>
                  </a:cubicBezTo>
                  <a:cubicBezTo>
                    <a:pt x="50606" y="1019900"/>
                    <a:pt x="43032" y="1001827"/>
                    <a:pt x="37782" y="983043"/>
                  </a:cubicBezTo>
                  <a:cubicBezTo>
                    <a:pt x="26426" y="945733"/>
                    <a:pt x="23809" y="905969"/>
                    <a:pt x="28977" y="868116"/>
                  </a:cubicBezTo>
                  <a:cubicBezTo>
                    <a:pt x="31811" y="849152"/>
                    <a:pt x="36221" y="830447"/>
                    <a:pt x="42104" y="812426"/>
                  </a:cubicBezTo>
                  <a:cubicBezTo>
                    <a:pt x="48237" y="794467"/>
                    <a:pt x="55820" y="777224"/>
                    <a:pt x="64682" y="761033"/>
                  </a:cubicBezTo>
                  <a:cubicBezTo>
                    <a:pt x="73416" y="744774"/>
                    <a:pt x="83756" y="729748"/>
                    <a:pt x="95009" y="715966"/>
                  </a:cubicBezTo>
                  <a:cubicBezTo>
                    <a:pt x="106076" y="702051"/>
                    <a:pt x="118411" y="689465"/>
                    <a:pt x="132014" y="678763"/>
                  </a:cubicBezTo>
                  <a:cubicBezTo>
                    <a:pt x="185191" y="634521"/>
                    <a:pt x="255732" y="615500"/>
                    <a:pt x="327830" y="615235"/>
                  </a:cubicBezTo>
                  <a:cubicBezTo>
                    <a:pt x="402451" y="615345"/>
                    <a:pt x="477068" y="616474"/>
                    <a:pt x="551705" y="616034"/>
                  </a:cubicBezTo>
                  <a:lnTo>
                    <a:pt x="551133" y="535637"/>
                  </a:lnTo>
                  <a:cubicBezTo>
                    <a:pt x="476836" y="537267"/>
                    <a:pt x="402503" y="542381"/>
                    <a:pt x="328216" y="547953"/>
                  </a:cubicBezTo>
                  <a:cubicBezTo>
                    <a:pt x="286791" y="551092"/>
                    <a:pt x="245866" y="561324"/>
                    <a:pt x="207414" y="577741"/>
                  </a:cubicBezTo>
                  <a:cubicBezTo>
                    <a:pt x="188159" y="585818"/>
                    <a:pt x="169878" y="596165"/>
                    <a:pt x="152535" y="607544"/>
                  </a:cubicBezTo>
                  <a:cubicBezTo>
                    <a:pt x="135275" y="619088"/>
                    <a:pt x="118875" y="631870"/>
                    <a:pt x="104279" y="646499"/>
                  </a:cubicBezTo>
                  <a:cubicBezTo>
                    <a:pt x="89408" y="660816"/>
                    <a:pt x="76368" y="676922"/>
                    <a:pt x="64749" y="693842"/>
                  </a:cubicBezTo>
                  <a:cubicBezTo>
                    <a:pt x="53079" y="710747"/>
                    <a:pt x="42883" y="728663"/>
                    <a:pt x="34629" y="747458"/>
                  </a:cubicBezTo>
                  <a:cubicBezTo>
                    <a:pt x="17394" y="784771"/>
                    <a:pt x="6352" y="824715"/>
                    <a:pt x="1885" y="866152"/>
                  </a:cubicBezTo>
                  <a:cubicBezTo>
                    <a:pt x="-2236" y="907975"/>
                    <a:pt x="375" y="950837"/>
                    <a:pt x="9970" y="992430"/>
                  </a:cubicBezTo>
                  <a:cubicBezTo>
                    <a:pt x="19728" y="1034014"/>
                    <a:pt x="37040" y="1074243"/>
                    <a:pt x="61509" y="1110646"/>
                  </a:cubicBezTo>
                  <a:cubicBezTo>
                    <a:pt x="86039" y="1146906"/>
                    <a:pt x="117942" y="1179481"/>
                    <a:pt x="156091" y="1204289"/>
                  </a:cubicBezTo>
                  <a:cubicBezTo>
                    <a:pt x="194177" y="1229060"/>
                    <a:pt x="238338" y="1245712"/>
                    <a:pt x="283514" y="1252466"/>
                  </a:cubicBezTo>
                  <a:cubicBezTo>
                    <a:pt x="289171" y="1253508"/>
                    <a:pt x="294813" y="1254048"/>
                    <a:pt x="300480" y="1254654"/>
                  </a:cubicBezTo>
                  <a:cubicBezTo>
                    <a:pt x="306133" y="1255279"/>
                    <a:pt x="311806" y="1255895"/>
                    <a:pt x="317762" y="1256075"/>
                  </a:cubicBezTo>
                  <a:cubicBezTo>
                    <a:pt x="323666" y="1256397"/>
                    <a:pt x="329571" y="1256624"/>
                    <a:pt x="335465" y="1256492"/>
                  </a:cubicBezTo>
                  <a:cubicBezTo>
                    <a:pt x="341380" y="1256530"/>
                    <a:pt x="347290" y="1256369"/>
                    <a:pt x="353174" y="1255942"/>
                  </a:cubicBezTo>
                  <a:cubicBezTo>
                    <a:pt x="376793" y="1254645"/>
                    <a:pt x="400261" y="1250553"/>
                    <a:pt x="423035" y="1243941"/>
                  </a:cubicBezTo>
                  <a:cubicBezTo>
                    <a:pt x="445824" y="1237405"/>
                    <a:pt x="468015" y="1228539"/>
                    <a:pt x="489233" y="1217560"/>
                  </a:cubicBezTo>
                  <a:cubicBezTo>
                    <a:pt x="510476" y="1206582"/>
                    <a:pt x="530421" y="1193008"/>
                    <a:pt x="549186" y="1177814"/>
                  </a:cubicBezTo>
                  <a:cubicBezTo>
                    <a:pt x="586334" y="1146896"/>
                    <a:pt x="616899" y="1107567"/>
                    <a:pt x="639569" y="1063890"/>
                  </a:cubicBezTo>
                  <a:cubicBezTo>
                    <a:pt x="642493" y="1058472"/>
                    <a:pt x="645150" y="1052911"/>
                    <a:pt x="647655" y="1047275"/>
                  </a:cubicBezTo>
                  <a:cubicBezTo>
                    <a:pt x="650265" y="1041687"/>
                    <a:pt x="652618" y="1035994"/>
                    <a:pt x="654809" y="1030216"/>
                  </a:cubicBezTo>
                  <a:cubicBezTo>
                    <a:pt x="659476" y="1018801"/>
                    <a:pt x="663257" y="1006999"/>
                    <a:pt x="666391" y="995073"/>
                  </a:cubicBezTo>
                  <a:cubicBezTo>
                    <a:pt x="672849" y="971260"/>
                    <a:pt x="676878" y="946930"/>
                    <a:pt x="679574" y="922646"/>
                  </a:cubicBezTo>
                  <a:cubicBezTo>
                    <a:pt x="680517" y="910473"/>
                    <a:pt x="681745" y="898332"/>
                    <a:pt x="682088" y="886180"/>
                  </a:cubicBezTo>
                  <a:lnTo>
                    <a:pt x="682688" y="870376"/>
                  </a:lnTo>
                  <a:lnTo>
                    <a:pt x="683431" y="855657"/>
                  </a:lnTo>
                  <a:lnTo>
                    <a:pt x="686184" y="796807"/>
                  </a:lnTo>
                  <a:lnTo>
                    <a:pt x="688803" y="679107"/>
                  </a:lnTo>
                  <a:lnTo>
                    <a:pt x="693813" y="443697"/>
                  </a:lnTo>
                  <a:lnTo>
                    <a:pt x="696233" y="325998"/>
                  </a:lnTo>
                  <a:lnTo>
                    <a:pt x="696480" y="311285"/>
                  </a:lnTo>
                  <a:lnTo>
                    <a:pt x="696557" y="307765"/>
                  </a:lnTo>
                  <a:lnTo>
                    <a:pt x="696699" y="305304"/>
                  </a:lnTo>
                  <a:lnTo>
                    <a:pt x="696947" y="300377"/>
                  </a:lnTo>
                  <a:cubicBezTo>
                    <a:pt x="697366" y="293829"/>
                    <a:pt x="698119" y="287341"/>
                    <a:pt x="699157" y="280931"/>
                  </a:cubicBezTo>
                  <a:cubicBezTo>
                    <a:pt x="701329" y="268133"/>
                    <a:pt x="704300" y="255536"/>
                    <a:pt x="708749" y="243443"/>
                  </a:cubicBezTo>
                  <a:cubicBezTo>
                    <a:pt x="717578" y="219233"/>
                    <a:pt x="731456" y="197068"/>
                    <a:pt x="748535" y="177919"/>
                  </a:cubicBezTo>
                  <a:cubicBezTo>
                    <a:pt x="765784" y="158886"/>
                    <a:pt x="786863" y="143473"/>
                    <a:pt x="810018" y="133105"/>
                  </a:cubicBezTo>
                  <a:cubicBezTo>
                    <a:pt x="833212" y="122763"/>
                    <a:pt x="858386" y="117518"/>
                    <a:pt x="884104" y="117471"/>
                  </a:cubicBezTo>
                  <a:cubicBezTo>
                    <a:pt x="909793" y="117042"/>
                    <a:pt x="935244" y="122038"/>
                    <a:pt x="958951" y="132243"/>
                  </a:cubicBezTo>
                  <a:cubicBezTo>
                    <a:pt x="982630" y="142420"/>
                    <a:pt x="1004528" y="157791"/>
                    <a:pt x="1022597" y="177183"/>
                  </a:cubicBezTo>
                  <a:cubicBezTo>
                    <a:pt x="1040533" y="196676"/>
                    <a:pt x="1055059" y="219694"/>
                    <a:pt x="1064326" y="245014"/>
                  </a:cubicBezTo>
                  <a:cubicBezTo>
                    <a:pt x="1073651" y="270250"/>
                    <a:pt x="1077842" y="297883"/>
                    <a:pt x="1076490" y="325602"/>
                  </a:cubicBezTo>
                  <a:cubicBezTo>
                    <a:pt x="1075261" y="353171"/>
                    <a:pt x="1068584" y="380492"/>
                    <a:pt x="1056506" y="405633"/>
                  </a:cubicBezTo>
                  <a:cubicBezTo>
                    <a:pt x="1044352" y="430645"/>
                    <a:pt x="1027207" y="453712"/>
                    <a:pt x="1005710" y="471775"/>
                  </a:cubicBezTo>
                  <a:cubicBezTo>
                    <a:pt x="984288" y="489866"/>
                    <a:pt x="959209" y="503468"/>
                    <a:pt x="932348" y="511175"/>
                  </a:cubicBezTo>
                  <a:cubicBezTo>
                    <a:pt x="918946" y="515149"/>
                    <a:pt x="905106" y="517849"/>
                    <a:pt x="890990" y="519008"/>
                  </a:cubicBezTo>
                  <a:lnTo>
                    <a:pt x="885685" y="519341"/>
                  </a:lnTo>
                  <a:cubicBezTo>
                    <a:pt x="883752" y="519441"/>
                    <a:pt x="882542" y="519633"/>
                    <a:pt x="879856" y="519664"/>
                  </a:cubicBezTo>
                  <a:lnTo>
                    <a:pt x="865540" y="520061"/>
                  </a:lnTo>
                  <a:lnTo>
                    <a:pt x="836888" y="520844"/>
                  </a:lnTo>
                  <a:lnTo>
                    <a:pt x="730189" y="523771"/>
                  </a:lnTo>
                  <a:lnTo>
                    <a:pt x="728218" y="616204"/>
                  </a:lnTo>
                  <a:lnTo>
                    <a:pt x="836888" y="617675"/>
                  </a:lnTo>
                  <a:lnTo>
                    <a:pt x="865540" y="618061"/>
                  </a:lnTo>
                  <a:lnTo>
                    <a:pt x="879856" y="618257"/>
                  </a:lnTo>
                  <a:lnTo>
                    <a:pt x="895201" y="618114"/>
                  </a:lnTo>
                  <a:cubicBezTo>
                    <a:pt x="915889" y="617468"/>
                    <a:pt x="936558" y="614615"/>
                    <a:pt x="956761" y="609661"/>
                  </a:cubicBezTo>
                  <a:cubicBezTo>
                    <a:pt x="997261" y="599960"/>
                    <a:pt x="1035828" y="581224"/>
                    <a:pt x="1068946" y="555083"/>
                  </a:cubicBezTo>
                  <a:cubicBezTo>
                    <a:pt x="1102217" y="529085"/>
                    <a:pt x="1129458" y="495275"/>
                    <a:pt x="1149442" y="457649"/>
                  </a:cubicBezTo>
                  <a:cubicBezTo>
                    <a:pt x="1189523" y="382053"/>
                    <a:pt x="1196829" y="289685"/>
                    <a:pt x="1169730" y="208605"/>
                  </a:cubicBezTo>
                </a:path>
              </a:pathLst>
            </a:custGeom>
            <a:solidFill>
              <a:srgbClr val="FD5F07"/>
            </a:solidFill>
            <a:ln w="9525" cap="flat">
              <a:noFill/>
              <a:prstDash val="solid"/>
              <a:miter/>
            </a:ln>
          </p:spPr>
          <p:txBody>
            <a:bodyPr rtlCol="0" anchor="ctr"/>
            <a:lstStyle/>
            <a:p>
              <a:endParaRPr lang="en-US"/>
            </a:p>
          </p:txBody>
        </p:sp>
        <p:sp>
          <p:nvSpPr>
            <p:cNvPr id="9" name="Graphic 6">
              <a:extLst>
                <a:ext uri="{FF2B5EF4-FFF2-40B4-BE49-F238E27FC236}">
                  <a16:creationId xmlns:a16="http://schemas.microsoft.com/office/drawing/2014/main" id="{8B090ACA-C732-164E-B35C-3B0CC7E4CCAD}"/>
                </a:ext>
              </a:extLst>
            </p:cNvPr>
            <p:cNvSpPr/>
            <p:nvPr/>
          </p:nvSpPr>
          <p:spPr>
            <a:xfrm>
              <a:off x="3217078" y="2044492"/>
              <a:ext cx="1857509" cy="311376"/>
            </a:xfrm>
            <a:custGeom>
              <a:avLst/>
              <a:gdLst>
                <a:gd name="connsiteX0" fmla="*/ 810565 w 1857509"/>
                <a:gd name="connsiteY0" fmla="*/ 305863 h 311376"/>
                <a:gd name="connsiteX1" fmla="*/ 872975 w 1857509"/>
                <a:gd name="connsiteY1" fmla="*/ 305863 h 311376"/>
                <a:gd name="connsiteX2" fmla="*/ 872975 w 1857509"/>
                <a:gd name="connsiteY2" fmla="*/ 96590 h 311376"/>
                <a:gd name="connsiteX3" fmla="*/ 810565 w 1857509"/>
                <a:gd name="connsiteY3" fmla="*/ 96590 h 311376"/>
                <a:gd name="connsiteX4" fmla="*/ 810565 w 1857509"/>
                <a:gd name="connsiteY4" fmla="*/ 305863 h 311376"/>
                <a:gd name="connsiteX5" fmla="*/ 841770 w 1857509"/>
                <a:gd name="connsiteY5" fmla="*/ 72019 h 311376"/>
                <a:gd name="connsiteX6" fmla="*/ 805437 w 1857509"/>
                <a:gd name="connsiteY6" fmla="*/ 36005 h 311376"/>
                <a:gd name="connsiteX7" fmla="*/ 841770 w 1857509"/>
                <a:gd name="connsiteY7" fmla="*/ 0 h 311376"/>
                <a:gd name="connsiteX8" fmla="*/ 878102 w 1857509"/>
                <a:gd name="connsiteY8" fmla="*/ 36005 h 311376"/>
                <a:gd name="connsiteX9" fmla="*/ 841770 w 1857509"/>
                <a:gd name="connsiteY9" fmla="*/ 72019 h 311376"/>
                <a:gd name="connsiteX10" fmla="*/ 103016 w 1857509"/>
                <a:gd name="connsiteY10" fmla="*/ 144463 h 311376"/>
                <a:gd name="connsiteX11" fmla="*/ 64121 w 1857509"/>
                <a:gd name="connsiteY11" fmla="*/ 144463 h 311376"/>
                <a:gd name="connsiteX12" fmla="*/ 64121 w 1857509"/>
                <a:gd name="connsiteY12" fmla="*/ 66515 h 311376"/>
                <a:gd name="connsiteX13" fmla="*/ 103016 w 1857509"/>
                <a:gd name="connsiteY13" fmla="*/ 66515 h 311376"/>
                <a:gd name="connsiteX14" fmla="*/ 147049 w 1857509"/>
                <a:gd name="connsiteY14" fmla="*/ 105484 h 311376"/>
                <a:gd name="connsiteX15" fmla="*/ 103016 w 1857509"/>
                <a:gd name="connsiteY15" fmla="*/ 144463 h 311376"/>
                <a:gd name="connsiteX16" fmla="*/ 211595 w 1857509"/>
                <a:gd name="connsiteY16" fmla="*/ 105058 h 311376"/>
                <a:gd name="connsiteX17" fmla="*/ 101740 w 1857509"/>
                <a:gd name="connsiteY17" fmla="*/ 9321 h 311376"/>
                <a:gd name="connsiteX18" fmla="*/ 0 w 1857509"/>
                <a:gd name="connsiteY18" fmla="*/ 9321 h 311376"/>
                <a:gd name="connsiteX19" fmla="*/ 0 w 1857509"/>
                <a:gd name="connsiteY19" fmla="*/ 305863 h 311376"/>
                <a:gd name="connsiteX20" fmla="*/ 64121 w 1857509"/>
                <a:gd name="connsiteY20" fmla="*/ 305863 h 311376"/>
                <a:gd name="connsiteX21" fmla="*/ 64121 w 1857509"/>
                <a:gd name="connsiteY21" fmla="*/ 200805 h 311376"/>
                <a:gd name="connsiteX22" fmla="*/ 101740 w 1857509"/>
                <a:gd name="connsiteY22" fmla="*/ 200805 h 311376"/>
                <a:gd name="connsiteX23" fmla="*/ 211595 w 1857509"/>
                <a:gd name="connsiteY23" fmla="*/ 105058 h 311376"/>
                <a:gd name="connsiteX24" fmla="*/ 327867 w 1857509"/>
                <a:gd name="connsiteY24" fmla="*/ 139377 h 311376"/>
                <a:gd name="connsiteX25" fmla="*/ 374887 w 1857509"/>
                <a:gd name="connsiteY25" fmla="*/ 177929 h 311376"/>
                <a:gd name="connsiteX26" fmla="*/ 280419 w 1857509"/>
                <a:gd name="connsiteY26" fmla="*/ 177929 h 311376"/>
                <a:gd name="connsiteX27" fmla="*/ 327867 w 1857509"/>
                <a:gd name="connsiteY27" fmla="*/ 139377 h 311376"/>
                <a:gd name="connsiteX28" fmla="*/ 330860 w 1857509"/>
                <a:gd name="connsiteY28" fmla="*/ 311376 h 311376"/>
                <a:gd name="connsiteX29" fmla="*/ 428749 w 1857509"/>
                <a:gd name="connsiteY29" fmla="*/ 255877 h 311376"/>
                <a:gd name="connsiteX30" fmla="*/ 376169 w 1857509"/>
                <a:gd name="connsiteY30" fmla="*/ 235114 h 311376"/>
                <a:gd name="connsiteX31" fmla="*/ 330860 w 1857509"/>
                <a:gd name="connsiteY31" fmla="*/ 260538 h 311376"/>
                <a:gd name="connsiteX32" fmla="*/ 279990 w 1857509"/>
                <a:gd name="connsiteY32" fmla="*/ 218168 h 311376"/>
                <a:gd name="connsiteX33" fmla="*/ 435158 w 1857509"/>
                <a:gd name="connsiteY33" fmla="*/ 218168 h 311376"/>
                <a:gd name="connsiteX34" fmla="*/ 436016 w 1857509"/>
                <a:gd name="connsiteY34" fmla="*/ 202927 h 311376"/>
                <a:gd name="connsiteX35" fmla="*/ 328296 w 1857509"/>
                <a:gd name="connsiteY35" fmla="*/ 91077 h 311376"/>
                <a:gd name="connsiteX36" fmla="*/ 218866 w 1857509"/>
                <a:gd name="connsiteY36" fmla="*/ 201231 h 311376"/>
                <a:gd name="connsiteX37" fmla="*/ 330860 w 1857509"/>
                <a:gd name="connsiteY37" fmla="*/ 311376 h 311376"/>
                <a:gd name="connsiteX38" fmla="*/ 599267 w 1857509"/>
                <a:gd name="connsiteY38" fmla="*/ 156749 h 311376"/>
                <a:gd name="connsiteX39" fmla="*/ 583447 w 1857509"/>
                <a:gd name="connsiteY39" fmla="*/ 154210 h 311376"/>
                <a:gd name="connsiteX40" fmla="*/ 528309 w 1857509"/>
                <a:gd name="connsiteY40" fmla="*/ 220716 h 311376"/>
                <a:gd name="connsiteX41" fmla="*/ 528309 w 1857509"/>
                <a:gd name="connsiteY41" fmla="*/ 305863 h 311376"/>
                <a:gd name="connsiteX42" fmla="*/ 466326 w 1857509"/>
                <a:gd name="connsiteY42" fmla="*/ 305863 h 311376"/>
                <a:gd name="connsiteX43" fmla="*/ 466326 w 1857509"/>
                <a:gd name="connsiteY43" fmla="*/ 96590 h 311376"/>
                <a:gd name="connsiteX44" fmla="*/ 527879 w 1857509"/>
                <a:gd name="connsiteY44" fmla="*/ 96590 h 311376"/>
                <a:gd name="connsiteX45" fmla="*/ 527879 w 1857509"/>
                <a:gd name="connsiteY45" fmla="*/ 130908 h 311376"/>
                <a:gd name="connsiteX46" fmla="*/ 588579 w 1857509"/>
                <a:gd name="connsiteY46" fmla="*/ 91929 h 311376"/>
                <a:gd name="connsiteX47" fmla="*/ 599267 w 1857509"/>
                <a:gd name="connsiteY47" fmla="*/ 93199 h 311376"/>
                <a:gd name="connsiteX48" fmla="*/ 599267 w 1857509"/>
                <a:gd name="connsiteY48" fmla="*/ 156749 h 311376"/>
                <a:gd name="connsiteX49" fmla="*/ 693952 w 1857509"/>
                <a:gd name="connsiteY49" fmla="*/ 171147 h 311376"/>
                <a:gd name="connsiteX50" fmla="*/ 676427 w 1857509"/>
                <a:gd name="connsiteY50" fmla="*/ 155053 h 311376"/>
                <a:gd name="connsiteX51" fmla="*/ 696087 w 1857509"/>
                <a:gd name="connsiteY51" fmla="*/ 140646 h 311376"/>
                <a:gd name="connsiteX52" fmla="*/ 729432 w 1857509"/>
                <a:gd name="connsiteY52" fmla="*/ 166487 h 311376"/>
                <a:gd name="connsiteX53" fmla="*/ 780296 w 1857509"/>
                <a:gd name="connsiteY53" fmla="*/ 139803 h 311376"/>
                <a:gd name="connsiteX54" fmla="*/ 696516 w 1857509"/>
                <a:gd name="connsiteY54" fmla="*/ 91086 h 311376"/>
                <a:gd name="connsiteX55" fmla="*/ 614869 w 1857509"/>
                <a:gd name="connsiteY55" fmla="*/ 158861 h 311376"/>
                <a:gd name="connsiteX56" fmla="*/ 675145 w 1857509"/>
                <a:gd name="connsiteY56" fmla="*/ 223254 h 311376"/>
                <a:gd name="connsiteX57" fmla="*/ 699937 w 1857509"/>
                <a:gd name="connsiteY57" fmla="*/ 229184 h 311376"/>
                <a:gd name="connsiteX58" fmla="*/ 719173 w 1857509"/>
                <a:gd name="connsiteY58" fmla="*/ 244861 h 311376"/>
                <a:gd name="connsiteX59" fmla="*/ 696945 w 1857509"/>
                <a:gd name="connsiteY59" fmla="*/ 260955 h 311376"/>
                <a:gd name="connsiteX60" fmla="*/ 657615 w 1857509"/>
                <a:gd name="connsiteY60" fmla="*/ 232575 h 311376"/>
                <a:gd name="connsiteX61" fmla="*/ 607174 w 1857509"/>
                <a:gd name="connsiteY61" fmla="*/ 260112 h 311376"/>
                <a:gd name="connsiteX62" fmla="*/ 696516 w 1857509"/>
                <a:gd name="connsiteY62" fmla="*/ 311376 h 311376"/>
                <a:gd name="connsiteX63" fmla="*/ 781578 w 1857509"/>
                <a:gd name="connsiteY63" fmla="*/ 239784 h 311376"/>
                <a:gd name="connsiteX64" fmla="*/ 720454 w 1857509"/>
                <a:gd name="connsiteY64" fmla="*/ 177929 h 311376"/>
                <a:gd name="connsiteX65" fmla="*/ 693952 w 1857509"/>
                <a:gd name="connsiteY65" fmla="*/ 171147 h 311376"/>
                <a:gd name="connsiteX66" fmla="*/ 984924 w 1857509"/>
                <a:gd name="connsiteY66" fmla="*/ 171147 h 311376"/>
                <a:gd name="connsiteX67" fmla="*/ 967398 w 1857509"/>
                <a:gd name="connsiteY67" fmla="*/ 155053 h 311376"/>
                <a:gd name="connsiteX68" fmla="*/ 987057 w 1857509"/>
                <a:gd name="connsiteY68" fmla="*/ 140646 h 311376"/>
                <a:gd name="connsiteX69" fmla="*/ 1020404 w 1857509"/>
                <a:gd name="connsiteY69" fmla="*/ 166487 h 311376"/>
                <a:gd name="connsiteX70" fmla="*/ 1071268 w 1857509"/>
                <a:gd name="connsiteY70" fmla="*/ 139803 h 311376"/>
                <a:gd name="connsiteX71" fmla="*/ 987486 w 1857509"/>
                <a:gd name="connsiteY71" fmla="*/ 91086 h 311376"/>
                <a:gd name="connsiteX72" fmla="*/ 905840 w 1857509"/>
                <a:gd name="connsiteY72" fmla="*/ 158861 h 311376"/>
                <a:gd name="connsiteX73" fmla="*/ 966112 w 1857509"/>
                <a:gd name="connsiteY73" fmla="*/ 223254 h 311376"/>
                <a:gd name="connsiteX74" fmla="*/ 990905 w 1857509"/>
                <a:gd name="connsiteY74" fmla="*/ 229184 h 311376"/>
                <a:gd name="connsiteX75" fmla="*/ 1010146 w 1857509"/>
                <a:gd name="connsiteY75" fmla="*/ 244861 h 311376"/>
                <a:gd name="connsiteX76" fmla="*/ 987915 w 1857509"/>
                <a:gd name="connsiteY76" fmla="*/ 260955 h 311376"/>
                <a:gd name="connsiteX77" fmla="*/ 948591 w 1857509"/>
                <a:gd name="connsiteY77" fmla="*/ 232575 h 311376"/>
                <a:gd name="connsiteX78" fmla="*/ 898149 w 1857509"/>
                <a:gd name="connsiteY78" fmla="*/ 260112 h 311376"/>
                <a:gd name="connsiteX79" fmla="*/ 987486 w 1857509"/>
                <a:gd name="connsiteY79" fmla="*/ 311376 h 311376"/>
                <a:gd name="connsiteX80" fmla="*/ 1072554 w 1857509"/>
                <a:gd name="connsiteY80" fmla="*/ 239784 h 311376"/>
                <a:gd name="connsiteX81" fmla="*/ 1011422 w 1857509"/>
                <a:gd name="connsiteY81" fmla="*/ 177929 h 311376"/>
                <a:gd name="connsiteX82" fmla="*/ 984924 w 1857509"/>
                <a:gd name="connsiteY82" fmla="*/ 171147 h 311376"/>
                <a:gd name="connsiteX83" fmla="*/ 1176300 w 1857509"/>
                <a:gd name="connsiteY83" fmla="*/ 35162 h 311376"/>
                <a:gd name="connsiteX84" fmla="*/ 1176300 w 1857509"/>
                <a:gd name="connsiteY84" fmla="*/ 96590 h 311376"/>
                <a:gd name="connsiteX85" fmla="*/ 1229735 w 1857509"/>
                <a:gd name="connsiteY85" fmla="*/ 96590 h 311376"/>
                <a:gd name="connsiteX86" fmla="*/ 1229735 w 1857509"/>
                <a:gd name="connsiteY86" fmla="*/ 147428 h 311376"/>
                <a:gd name="connsiteX87" fmla="*/ 1176300 w 1857509"/>
                <a:gd name="connsiteY87" fmla="*/ 147428 h 311376"/>
                <a:gd name="connsiteX88" fmla="*/ 1176300 w 1857509"/>
                <a:gd name="connsiteY88" fmla="*/ 224107 h 311376"/>
                <a:gd name="connsiteX89" fmla="*/ 1206656 w 1857509"/>
                <a:gd name="connsiteY89" fmla="*/ 255451 h 311376"/>
                <a:gd name="connsiteX90" fmla="*/ 1229735 w 1857509"/>
                <a:gd name="connsiteY90" fmla="*/ 249095 h 311376"/>
                <a:gd name="connsiteX91" fmla="*/ 1229735 w 1857509"/>
                <a:gd name="connsiteY91" fmla="*/ 302482 h 311376"/>
                <a:gd name="connsiteX92" fmla="*/ 1186139 w 1857509"/>
                <a:gd name="connsiteY92" fmla="*/ 310950 h 311376"/>
                <a:gd name="connsiteX93" fmla="*/ 1114321 w 1857509"/>
                <a:gd name="connsiteY93" fmla="*/ 237236 h 311376"/>
                <a:gd name="connsiteX94" fmla="*/ 1114321 w 1857509"/>
                <a:gd name="connsiteY94" fmla="*/ 147428 h 311376"/>
                <a:gd name="connsiteX95" fmla="*/ 1084393 w 1857509"/>
                <a:gd name="connsiteY95" fmla="*/ 147428 h 311376"/>
                <a:gd name="connsiteX96" fmla="*/ 1084393 w 1857509"/>
                <a:gd name="connsiteY96" fmla="*/ 96590 h 311376"/>
                <a:gd name="connsiteX97" fmla="*/ 1114321 w 1857509"/>
                <a:gd name="connsiteY97" fmla="*/ 96590 h 311376"/>
                <a:gd name="connsiteX98" fmla="*/ 1114321 w 1857509"/>
                <a:gd name="connsiteY98" fmla="*/ 35162 h 311376"/>
                <a:gd name="connsiteX99" fmla="*/ 1176300 w 1857509"/>
                <a:gd name="connsiteY99" fmla="*/ 35162 h 311376"/>
                <a:gd name="connsiteX100" fmla="*/ 1352551 w 1857509"/>
                <a:gd name="connsiteY100" fmla="*/ 139377 h 311376"/>
                <a:gd name="connsiteX101" fmla="*/ 1399566 w 1857509"/>
                <a:gd name="connsiteY101" fmla="*/ 177929 h 311376"/>
                <a:gd name="connsiteX102" fmla="*/ 1305097 w 1857509"/>
                <a:gd name="connsiteY102" fmla="*/ 177929 h 311376"/>
                <a:gd name="connsiteX103" fmla="*/ 1352551 w 1857509"/>
                <a:gd name="connsiteY103" fmla="*/ 139377 h 311376"/>
                <a:gd name="connsiteX104" fmla="*/ 1355541 w 1857509"/>
                <a:gd name="connsiteY104" fmla="*/ 311376 h 311376"/>
                <a:gd name="connsiteX105" fmla="*/ 1453430 w 1857509"/>
                <a:gd name="connsiteY105" fmla="*/ 255877 h 311376"/>
                <a:gd name="connsiteX106" fmla="*/ 1400852 w 1857509"/>
                <a:gd name="connsiteY106" fmla="*/ 235114 h 311376"/>
                <a:gd name="connsiteX107" fmla="*/ 1355541 w 1857509"/>
                <a:gd name="connsiteY107" fmla="*/ 260538 h 311376"/>
                <a:gd name="connsiteX108" fmla="*/ 1304669 w 1857509"/>
                <a:gd name="connsiteY108" fmla="*/ 218168 h 311376"/>
                <a:gd name="connsiteX109" fmla="*/ 1459840 w 1857509"/>
                <a:gd name="connsiteY109" fmla="*/ 218168 h 311376"/>
                <a:gd name="connsiteX110" fmla="*/ 1460688 w 1857509"/>
                <a:gd name="connsiteY110" fmla="*/ 202927 h 311376"/>
                <a:gd name="connsiteX111" fmla="*/ 1352979 w 1857509"/>
                <a:gd name="connsiteY111" fmla="*/ 91077 h 311376"/>
                <a:gd name="connsiteX112" fmla="*/ 1243547 w 1857509"/>
                <a:gd name="connsiteY112" fmla="*/ 201231 h 311376"/>
                <a:gd name="connsiteX113" fmla="*/ 1355541 w 1857509"/>
                <a:gd name="connsiteY113" fmla="*/ 311376 h 311376"/>
                <a:gd name="connsiteX114" fmla="*/ 1553414 w 1857509"/>
                <a:gd name="connsiteY114" fmla="*/ 305863 h 311376"/>
                <a:gd name="connsiteX115" fmla="*/ 1491006 w 1857509"/>
                <a:gd name="connsiteY115" fmla="*/ 305863 h 311376"/>
                <a:gd name="connsiteX116" fmla="*/ 1491006 w 1857509"/>
                <a:gd name="connsiteY116" fmla="*/ 96590 h 311376"/>
                <a:gd name="connsiteX117" fmla="*/ 1553414 w 1857509"/>
                <a:gd name="connsiteY117" fmla="*/ 96590 h 311376"/>
                <a:gd name="connsiteX118" fmla="*/ 1553414 w 1857509"/>
                <a:gd name="connsiteY118" fmla="*/ 123283 h 311376"/>
                <a:gd name="connsiteX119" fmla="*/ 1615822 w 1857509"/>
                <a:gd name="connsiteY119" fmla="*/ 91086 h 311376"/>
                <a:gd name="connsiteX120" fmla="*/ 1693631 w 1857509"/>
                <a:gd name="connsiteY120" fmla="*/ 176660 h 311376"/>
                <a:gd name="connsiteX121" fmla="*/ 1693631 w 1857509"/>
                <a:gd name="connsiteY121" fmla="*/ 305863 h 311376"/>
                <a:gd name="connsiteX122" fmla="*/ 1631214 w 1857509"/>
                <a:gd name="connsiteY122" fmla="*/ 305863 h 311376"/>
                <a:gd name="connsiteX123" fmla="*/ 1631214 w 1857509"/>
                <a:gd name="connsiteY123" fmla="*/ 191058 h 311376"/>
                <a:gd name="connsiteX124" fmla="*/ 1593171 w 1857509"/>
                <a:gd name="connsiteY124" fmla="*/ 147845 h 311376"/>
                <a:gd name="connsiteX125" fmla="*/ 1553414 w 1857509"/>
                <a:gd name="connsiteY125" fmla="*/ 194875 h 311376"/>
                <a:gd name="connsiteX126" fmla="*/ 1553414 w 1857509"/>
                <a:gd name="connsiteY126" fmla="*/ 305863 h 311376"/>
                <a:gd name="connsiteX127" fmla="*/ 1804083 w 1857509"/>
                <a:gd name="connsiteY127" fmla="*/ 96590 h 311376"/>
                <a:gd name="connsiteX128" fmla="*/ 1804083 w 1857509"/>
                <a:gd name="connsiteY128" fmla="*/ 35162 h 311376"/>
                <a:gd name="connsiteX129" fmla="*/ 1742095 w 1857509"/>
                <a:gd name="connsiteY129" fmla="*/ 35162 h 311376"/>
                <a:gd name="connsiteX130" fmla="*/ 1742095 w 1857509"/>
                <a:gd name="connsiteY130" fmla="*/ 96590 h 311376"/>
                <a:gd name="connsiteX131" fmla="*/ 1712177 w 1857509"/>
                <a:gd name="connsiteY131" fmla="*/ 96590 h 311376"/>
                <a:gd name="connsiteX132" fmla="*/ 1712177 w 1857509"/>
                <a:gd name="connsiteY132" fmla="*/ 147428 h 311376"/>
                <a:gd name="connsiteX133" fmla="*/ 1742095 w 1857509"/>
                <a:gd name="connsiteY133" fmla="*/ 147428 h 311376"/>
                <a:gd name="connsiteX134" fmla="*/ 1742095 w 1857509"/>
                <a:gd name="connsiteY134" fmla="*/ 237236 h 311376"/>
                <a:gd name="connsiteX135" fmla="*/ 1813913 w 1857509"/>
                <a:gd name="connsiteY135" fmla="*/ 310950 h 311376"/>
                <a:gd name="connsiteX136" fmla="*/ 1857509 w 1857509"/>
                <a:gd name="connsiteY136" fmla="*/ 302482 h 311376"/>
                <a:gd name="connsiteX137" fmla="*/ 1857509 w 1857509"/>
                <a:gd name="connsiteY137" fmla="*/ 249095 h 311376"/>
                <a:gd name="connsiteX138" fmla="*/ 1834439 w 1857509"/>
                <a:gd name="connsiteY138" fmla="*/ 255451 h 311376"/>
                <a:gd name="connsiteX139" fmla="*/ 1804083 w 1857509"/>
                <a:gd name="connsiteY139" fmla="*/ 224107 h 311376"/>
                <a:gd name="connsiteX140" fmla="*/ 1804083 w 1857509"/>
                <a:gd name="connsiteY140" fmla="*/ 147428 h 311376"/>
                <a:gd name="connsiteX141" fmla="*/ 1857509 w 1857509"/>
                <a:gd name="connsiteY141" fmla="*/ 147428 h 311376"/>
                <a:gd name="connsiteX142" fmla="*/ 1857509 w 1857509"/>
                <a:gd name="connsiteY142" fmla="*/ 96590 h 311376"/>
                <a:gd name="connsiteX143" fmla="*/ 1804083 w 1857509"/>
                <a:gd name="connsiteY143" fmla="*/ 96590 h 31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857509" h="311376">
                  <a:moveTo>
                    <a:pt x="810565" y="305863"/>
                  </a:moveTo>
                  <a:lnTo>
                    <a:pt x="872975" y="305863"/>
                  </a:lnTo>
                  <a:lnTo>
                    <a:pt x="872975" y="96590"/>
                  </a:lnTo>
                  <a:lnTo>
                    <a:pt x="810565" y="96590"/>
                  </a:lnTo>
                  <a:lnTo>
                    <a:pt x="810565" y="305863"/>
                  </a:lnTo>
                  <a:close/>
                  <a:moveTo>
                    <a:pt x="841770" y="72019"/>
                  </a:moveTo>
                  <a:cubicBezTo>
                    <a:pt x="821677" y="72019"/>
                    <a:pt x="805437" y="55499"/>
                    <a:pt x="805437" y="36005"/>
                  </a:cubicBezTo>
                  <a:cubicBezTo>
                    <a:pt x="805437" y="16520"/>
                    <a:pt x="821677" y="0"/>
                    <a:pt x="841770" y="0"/>
                  </a:cubicBezTo>
                  <a:cubicBezTo>
                    <a:pt x="861859" y="0"/>
                    <a:pt x="878102" y="16520"/>
                    <a:pt x="878102" y="36005"/>
                  </a:cubicBezTo>
                  <a:cubicBezTo>
                    <a:pt x="878102" y="55499"/>
                    <a:pt x="861859" y="72019"/>
                    <a:pt x="841770" y="72019"/>
                  </a:cubicBezTo>
                  <a:close/>
                  <a:moveTo>
                    <a:pt x="103016" y="144463"/>
                  </a:moveTo>
                  <a:lnTo>
                    <a:pt x="64121" y="144463"/>
                  </a:lnTo>
                  <a:lnTo>
                    <a:pt x="64121" y="66515"/>
                  </a:lnTo>
                  <a:lnTo>
                    <a:pt x="103016" y="66515"/>
                  </a:lnTo>
                  <a:cubicBezTo>
                    <a:pt x="128666" y="66515"/>
                    <a:pt x="147049" y="80923"/>
                    <a:pt x="147049" y="105484"/>
                  </a:cubicBezTo>
                  <a:cubicBezTo>
                    <a:pt x="147049" y="130056"/>
                    <a:pt x="128666" y="144463"/>
                    <a:pt x="103016" y="144463"/>
                  </a:cubicBezTo>
                  <a:close/>
                  <a:moveTo>
                    <a:pt x="211595" y="105058"/>
                  </a:moveTo>
                  <a:cubicBezTo>
                    <a:pt x="211595" y="44056"/>
                    <a:pt x="166714" y="9321"/>
                    <a:pt x="101740" y="9321"/>
                  </a:cubicBezTo>
                  <a:lnTo>
                    <a:pt x="0" y="9321"/>
                  </a:lnTo>
                  <a:lnTo>
                    <a:pt x="0" y="305863"/>
                  </a:lnTo>
                  <a:lnTo>
                    <a:pt x="64121" y="305863"/>
                  </a:lnTo>
                  <a:lnTo>
                    <a:pt x="64121" y="200805"/>
                  </a:lnTo>
                  <a:lnTo>
                    <a:pt x="101740" y="200805"/>
                  </a:lnTo>
                  <a:cubicBezTo>
                    <a:pt x="166714" y="200805"/>
                    <a:pt x="211595" y="165644"/>
                    <a:pt x="211595" y="105058"/>
                  </a:cubicBezTo>
                  <a:close/>
                  <a:moveTo>
                    <a:pt x="327867" y="139377"/>
                  </a:moveTo>
                  <a:cubicBezTo>
                    <a:pt x="353088" y="139377"/>
                    <a:pt x="372324" y="155480"/>
                    <a:pt x="374887" y="177929"/>
                  </a:cubicBezTo>
                  <a:lnTo>
                    <a:pt x="280419" y="177929"/>
                  </a:lnTo>
                  <a:cubicBezTo>
                    <a:pt x="282982" y="158018"/>
                    <a:pt x="303076" y="139377"/>
                    <a:pt x="327867" y="139377"/>
                  </a:cubicBezTo>
                  <a:close/>
                  <a:moveTo>
                    <a:pt x="330860" y="311376"/>
                  </a:moveTo>
                  <a:cubicBezTo>
                    <a:pt x="377027" y="311376"/>
                    <a:pt x="411224" y="290186"/>
                    <a:pt x="428749" y="255877"/>
                  </a:cubicBezTo>
                  <a:lnTo>
                    <a:pt x="376169" y="235114"/>
                  </a:lnTo>
                  <a:cubicBezTo>
                    <a:pt x="366339" y="250791"/>
                    <a:pt x="353941" y="260538"/>
                    <a:pt x="330860" y="260538"/>
                  </a:cubicBezTo>
                  <a:cubicBezTo>
                    <a:pt x="304782" y="260538"/>
                    <a:pt x="282129" y="242739"/>
                    <a:pt x="279990" y="218168"/>
                  </a:cubicBezTo>
                  <a:lnTo>
                    <a:pt x="435158" y="218168"/>
                  </a:lnTo>
                  <a:cubicBezTo>
                    <a:pt x="435587" y="215629"/>
                    <a:pt x="436016" y="210126"/>
                    <a:pt x="436016" y="202927"/>
                  </a:cubicBezTo>
                  <a:cubicBezTo>
                    <a:pt x="436016" y="137264"/>
                    <a:pt x="391989" y="91077"/>
                    <a:pt x="328296" y="91077"/>
                  </a:cubicBezTo>
                  <a:cubicBezTo>
                    <a:pt x="265886" y="91077"/>
                    <a:pt x="218866" y="138107"/>
                    <a:pt x="218866" y="201231"/>
                  </a:cubicBezTo>
                  <a:cubicBezTo>
                    <a:pt x="218866" y="266041"/>
                    <a:pt x="265028" y="311376"/>
                    <a:pt x="330860" y="311376"/>
                  </a:cubicBezTo>
                  <a:close/>
                  <a:moveTo>
                    <a:pt x="599267" y="156749"/>
                  </a:moveTo>
                  <a:cubicBezTo>
                    <a:pt x="595846" y="155053"/>
                    <a:pt x="589861" y="154210"/>
                    <a:pt x="583447" y="154210"/>
                  </a:cubicBezTo>
                  <a:cubicBezTo>
                    <a:pt x="548825" y="154210"/>
                    <a:pt x="528309" y="179625"/>
                    <a:pt x="528309" y="220716"/>
                  </a:cubicBezTo>
                  <a:lnTo>
                    <a:pt x="528309" y="305863"/>
                  </a:lnTo>
                  <a:lnTo>
                    <a:pt x="466326" y="305863"/>
                  </a:lnTo>
                  <a:lnTo>
                    <a:pt x="466326" y="96590"/>
                  </a:lnTo>
                  <a:lnTo>
                    <a:pt x="527879" y="96590"/>
                  </a:lnTo>
                  <a:lnTo>
                    <a:pt x="527879" y="130908"/>
                  </a:lnTo>
                  <a:cubicBezTo>
                    <a:pt x="538996" y="106754"/>
                    <a:pt x="561219" y="91929"/>
                    <a:pt x="588579" y="91929"/>
                  </a:cubicBezTo>
                  <a:cubicBezTo>
                    <a:pt x="593282" y="91929"/>
                    <a:pt x="597985" y="92773"/>
                    <a:pt x="599267" y="93199"/>
                  </a:cubicBezTo>
                  <a:lnTo>
                    <a:pt x="599267" y="156749"/>
                  </a:lnTo>
                  <a:close/>
                  <a:moveTo>
                    <a:pt x="693952" y="171147"/>
                  </a:moveTo>
                  <a:cubicBezTo>
                    <a:pt x="682412" y="168182"/>
                    <a:pt x="676427" y="162679"/>
                    <a:pt x="676427" y="155053"/>
                  </a:cubicBezTo>
                  <a:cubicBezTo>
                    <a:pt x="676427" y="146576"/>
                    <a:pt x="684546" y="140646"/>
                    <a:pt x="696087" y="140646"/>
                  </a:cubicBezTo>
                  <a:cubicBezTo>
                    <a:pt x="708909" y="140646"/>
                    <a:pt x="723018" y="150810"/>
                    <a:pt x="729432" y="166487"/>
                  </a:cubicBezTo>
                  <a:lnTo>
                    <a:pt x="780296" y="139803"/>
                  </a:lnTo>
                  <a:cubicBezTo>
                    <a:pt x="767046" y="110562"/>
                    <a:pt x="732853" y="91086"/>
                    <a:pt x="696516" y="91086"/>
                  </a:cubicBezTo>
                  <a:cubicBezTo>
                    <a:pt x="648214" y="91086"/>
                    <a:pt x="614869" y="119039"/>
                    <a:pt x="614869" y="158861"/>
                  </a:cubicBezTo>
                  <a:cubicBezTo>
                    <a:pt x="614869" y="191910"/>
                    <a:pt x="635392" y="213934"/>
                    <a:pt x="675145" y="223254"/>
                  </a:cubicBezTo>
                  <a:lnTo>
                    <a:pt x="699937" y="229184"/>
                  </a:lnTo>
                  <a:cubicBezTo>
                    <a:pt x="712759" y="232149"/>
                    <a:pt x="719173" y="237662"/>
                    <a:pt x="719173" y="244861"/>
                  </a:cubicBezTo>
                  <a:cubicBezTo>
                    <a:pt x="719173" y="255025"/>
                    <a:pt x="710196" y="260955"/>
                    <a:pt x="696945" y="260955"/>
                  </a:cubicBezTo>
                  <a:cubicBezTo>
                    <a:pt x="681130" y="260955"/>
                    <a:pt x="665310" y="249948"/>
                    <a:pt x="657615" y="232575"/>
                  </a:cubicBezTo>
                  <a:lnTo>
                    <a:pt x="607174" y="260112"/>
                  </a:lnTo>
                  <a:cubicBezTo>
                    <a:pt x="621283" y="292308"/>
                    <a:pt x="654622" y="311376"/>
                    <a:pt x="696516" y="311376"/>
                  </a:cubicBezTo>
                  <a:cubicBezTo>
                    <a:pt x="745675" y="311376"/>
                    <a:pt x="781578" y="281718"/>
                    <a:pt x="781578" y="239784"/>
                  </a:cubicBezTo>
                  <a:cubicBezTo>
                    <a:pt x="781578" y="210126"/>
                    <a:pt x="760208" y="188093"/>
                    <a:pt x="720454" y="177929"/>
                  </a:cubicBezTo>
                  <a:lnTo>
                    <a:pt x="693952" y="171147"/>
                  </a:lnTo>
                  <a:close/>
                  <a:moveTo>
                    <a:pt x="984924" y="171147"/>
                  </a:moveTo>
                  <a:cubicBezTo>
                    <a:pt x="973379" y="168182"/>
                    <a:pt x="967398" y="162679"/>
                    <a:pt x="967398" y="155053"/>
                  </a:cubicBezTo>
                  <a:cubicBezTo>
                    <a:pt x="967398" y="146576"/>
                    <a:pt x="975513" y="140646"/>
                    <a:pt x="987057" y="140646"/>
                  </a:cubicBezTo>
                  <a:cubicBezTo>
                    <a:pt x="999887" y="140646"/>
                    <a:pt x="1013994" y="150810"/>
                    <a:pt x="1020404" y="166487"/>
                  </a:cubicBezTo>
                  <a:lnTo>
                    <a:pt x="1071268" y="139803"/>
                  </a:lnTo>
                  <a:cubicBezTo>
                    <a:pt x="1058019" y="110562"/>
                    <a:pt x="1023824" y="91086"/>
                    <a:pt x="987486" y="91086"/>
                  </a:cubicBezTo>
                  <a:cubicBezTo>
                    <a:pt x="939185" y="91086"/>
                    <a:pt x="905840" y="119039"/>
                    <a:pt x="905840" y="158861"/>
                  </a:cubicBezTo>
                  <a:cubicBezTo>
                    <a:pt x="905840" y="191910"/>
                    <a:pt x="926362" y="213934"/>
                    <a:pt x="966112" y="223254"/>
                  </a:cubicBezTo>
                  <a:lnTo>
                    <a:pt x="990905" y="229184"/>
                  </a:lnTo>
                  <a:cubicBezTo>
                    <a:pt x="1003726" y="232149"/>
                    <a:pt x="1010146" y="237662"/>
                    <a:pt x="1010146" y="244861"/>
                  </a:cubicBezTo>
                  <a:cubicBezTo>
                    <a:pt x="1010146" y="255025"/>
                    <a:pt x="1001164" y="260955"/>
                    <a:pt x="987915" y="260955"/>
                  </a:cubicBezTo>
                  <a:cubicBezTo>
                    <a:pt x="972103" y="260955"/>
                    <a:pt x="956282" y="249948"/>
                    <a:pt x="948591" y="232575"/>
                  </a:cubicBezTo>
                  <a:lnTo>
                    <a:pt x="898149" y="260112"/>
                  </a:lnTo>
                  <a:cubicBezTo>
                    <a:pt x="912254" y="292308"/>
                    <a:pt x="945598" y="311376"/>
                    <a:pt x="987486" y="311376"/>
                  </a:cubicBezTo>
                  <a:cubicBezTo>
                    <a:pt x="1036644" y="311376"/>
                    <a:pt x="1072554" y="281718"/>
                    <a:pt x="1072554" y="239784"/>
                  </a:cubicBezTo>
                  <a:cubicBezTo>
                    <a:pt x="1072554" y="210126"/>
                    <a:pt x="1051180" y="188093"/>
                    <a:pt x="1011422" y="177929"/>
                  </a:cubicBezTo>
                  <a:lnTo>
                    <a:pt x="984924" y="171147"/>
                  </a:lnTo>
                  <a:close/>
                  <a:moveTo>
                    <a:pt x="1176300" y="35162"/>
                  </a:moveTo>
                  <a:lnTo>
                    <a:pt x="1176300" y="96590"/>
                  </a:lnTo>
                  <a:lnTo>
                    <a:pt x="1229735" y="96590"/>
                  </a:lnTo>
                  <a:lnTo>
                    <a:pt x="1229735" y="147428"/>
                  </a:lnTo>
                  <a:lnTo>
                    <a:pt x="1176300" y="147428"/>
                  </a:lnTo>
                  <a:lnTo>
                    <a:pt x="1176300" y="224107"/>
                  </a:lnTo>
                  <a:cubicBezTo>
                    <a:pt x="1176300" y="246557"/>
                    <a:pt x="1186139" y="255451"/>
                    <a:pt x="1206656" y="255451"/>
                  </a:cubicBezTo>
                  <a:cubicBezTo>
                    <a:pt x="1214352" y="255451"/>
                    <a:pt x="1222896" y="253339"/>
                    <a:pt x="1229735" y="249095"/>
                  </a:cubicBezTo>
                  <a:lnTo>
                    <a:pt x="1229735" y="302482"/>
                  </a:lnTo>
                  <a:cubicBezTo>
                    <a:pt x="1220334" y="307132"/>
                    <a:pt x="1206228" y="310950"/>
                    <a:pt x="1186139" y="310950"/>
                  </a:cubicBezTo>
                  <a:cubicBezTo>
                    <a:pt x="1141677" y="310950"/>
                    <a:pt x="1114321" y="283840"/>
                    <a:pt x="1114321" y="237236"/>
                  </a:cubicBezTo>
                  <a:lnTo>
                    <a:pt x="1114321" y="147428"/>
                  </a:lnTo>
                  <a:lnTo>
                    <a:pt x="1084393" y="147428"/>
                  </a:lnTo>
                  <a:lnTo>
                    <a:pt x="1084393" y="96590"/>
                  </a:lnTo>
                  <a:lnTo>
                    <a:pt x="1114321" y="96590"/>
                  </a:lnTo>
                  <a:lnTo>
                    <a:pt x="1114321" y="35162"/>
                  </a:lnTo>
                  <a:lnTo>
                    <a:pt x="1176300" y="35162"/>
                  </a:lnTo>
                  <a:close/>
                  <a:moveTo>
                    <a:pt x="1352551" y="139377"/>
                  </a:moveTo>
                  <a:cubicBezTo>
                    <a:pt x="1377763" y="139377"/>
                    <a:pt x="1397004" y="155480"/>
                    <a:pt x="1399566" y="177929"/>
                  </a:cubicBezTo>
                  <a:lnTo>
                    <a:pt x="1305097" y="177929"/>
                  </a:lnTo>
                  <a:cubicBezTo>
                    <a:pt x="1307659" y="158018"/>
                    <a:pt x="1327757" y="139377"/>
                    <a:pt x="1352551" y="139377"/>
                  </a:cubicBezTo>
                  <a:close/>
                  <a:moveTo>
                    <a:pt x="1355541" y="311376"/>
                  </a:moveTo>
                  <a:cubicBezTo>
                    <a:pt x="1401709" y="311376"/>
                    <a:pt x="1435904" y="290186"/>
                    <a:pt x="1453430" y="255877"/>
                  </a:cubicBezTo>
                  <a:lnTo>
                    <a:pt x="1400852" y="235114"/>
                  </a:lnTo>
                  <a:cubicBezTo>
                    <a:pt x="1391022" y="250791"/>
                    <a:pt x="1378621" y="260538"/>
                    <a:pt x="1355541" y="260538"/>
                  </a:cubicBezTo>
                  <a:cubicBezTo>
                    <a:pt x="1329462" y="260538"/>
                    <a:pt x="1306812" y="242739"/>
                    <a:pt x="1304669" y="218168"/>
                  </a:cubicBezTo>
                  <a:lnTo>
                    <a:pt x="1459840" y="218168"/>
                  </a:lnTo>
                  <a:cubicBezTo>
                    <a:pt x="1460269" y="215629"/>
                    <a:pt x="1460688" y="210126"/>
                    <a:pt x="1460688" y="202927"/>
                  </a:cubicBezTo>
                  <a:cubicBezTo>
                    <a:pt x="1460688" y="137264"/>
                    <a:pt x="1416663" y="91077"/>
                    <a:pt x="1352979" y="91077"/>
                  </a:cubicBezTo>
                  <a:cubicBezTo>
                    <a:pt x="1290562" y="91077"/>
                    <a:pt x="1243547" y="138107"/>
                    <a:pt x="1243547" y="201231"/>
                  </a:cubicBezTo>
                  <a:cubicBezTo>
                    <a:pt x="1243547" y="266041"/>
                    <a:pt x="1289705" y="311376"/>
                    <a:pt x="1355541" y="311376"/>
                  </a:cubicBezTo>
                  <a:close/>
                  <a:moveTo>
                    <a:pt x="1553414" y="305863"/>
                  </a:moveTo>
                  <a:lnTo>
                    <a:pt x="1491006" y="305863"/>
                  </a:lnTo>
                  <a:lnTo>
                    <a:pt x="1491006" y="96590"/>
                  </a:lnTo>
                  <a:lnTo>
                    <a:pt x="1553414" y="96590"/>
                  </a:lnTo>
                  <a:lnTo>
                    <a:pt x="1553414" y="123283"/>
                  </a:lnTo>
                  <a:cubicBezTo>
                    <a:pt x="1566244" y="102946"/>
                    <a:pt x="1587609" y="91086"/>
                    <a:pt x="1615822" y="91086"/>
                  </a:cubicBezTo>
                  <a:cubicBezTo>
                    <a:pt x="1664123" y="91086"/>
                    <a:pt x="1693631" y="123700"/>
                    <a:pt x="1693631" y="176660"/>
                  </a:cubicBezTo>
                  <a:lnTo>
                    <a:pt x="1693631" y="305863"/>
                  </a:lnTo>
                  <a:lnTo>
                    <a:pt x="1631214" y="305863"/>
                  </a:lnTo>
                  <a:lnTo>
                    <a:pt x="1631214" y="191058"/>
                  </a:lnTo>
                  <a:cubicBezTo>
                    <a:pt x="1631214" y="163531"/>
                    <a:pt x="1617536" y="147845"/>
                    <a:pt x="1593171" y="147845"/>
                  </a:cubicBezTo>
                  <a:cubicBezTo>
                    <a:pt x="1569235" y="147845"/>
                    <a:pt x="1553414" y="165644"/>
                    <a:pt x="1553414" y="194875"/>
                  </a:cubicBezTo>
                  <a:lnTo>
                    <a:pt x="1553414" y="305863"/>
                  </a:lnTo>
                  <a:close/>
                  <a:moveTo>
                    <a:pt x="1804083" y="96590"/>
                  </a:moveTo>
                  <a:lnTo>
                    <a:pt x="1804083" y="35162"/>
                  </a:lnTo>
                  <a:lnTo>
                    <a:pt x="1742095" y="35162"/>
                  </a:lnTo>
                  <a:lnTo>
                    <a:pt x="1742095" y="96590"/>
                  </a:lnTo>
                  <a:lnTo>
                    <a:pt x="1712177" y="96590"/>
                  </a:lnTo>
                  <a:lnTo>
                    <a:pt x="1712177" y="147428"/>
                  </a:lnTo>
                  <a:lnTo>
                    <a:pt x="1742095" y="147428"/>
                  </a:lnTo>
                  <a:lnTo>
                    <a:pt x="1742095" y="237236"/>
                  </a:lnTo>
                  <a:cubicBezTo>
                    <a:pt x="1742095" y="283840"/>
                    <a:pt x="1769460" y="310950"/>
                    <a:pt x="1813913" y="310950"/>
                  </a:cubicBezTo>
                  <a:cubicBezTo>
                    <a:pt x="1834001" y="310950"/>
                    <a:pt x="1848108" y="307132"/>
                    <a:pt x="1857509" y="302482"/>
                  </a:cubicBezTo>
                  <a:lnTo>
                    <a:pt x="1857509" y="249095"/>
                  </a:lnTo>
                  <a:cubicBezTo>
                    <a:pt x="1850670" y="253339"/>
                    <a:pt x="1842126" y="255451"/>
                    <a:pt x="1834439" y="255451"/>
                  </a:cubicBezTo>
                  <a:cubicBezTo>
                    <a:pt x="1813913" y="255451"/>
                    <a:pt x="1804083" y="246557"/>
                    <a:pt x="1804083" y="224107"/>
                  </a:cubicBezTo>
                  <a:lnTo>
                    <a:pt x="1804083" y="147428"/>
                  </a:lnTo>
                  <a:lnTo>
                    <a:pt x="1857509" y="147428"/>
                  </a:lnTo>
                  <a:lnTo>
                    <a:pt x="1857509" y="96590"/>
                  </a:lnTo>
                  <a:lnTo>
                    <a:pt x="1804083" y="96590"/>
                  </a:lnTo>
                  <a:close/>
                </a:path>
              </a:pathLst>
            </a:custGeom>
            <a:solidFill>
              <a:schemeClr val="bg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637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2" y="0"/>
            <a:ext cx="6096002" cy="6858000"/>
          </a:xfrm>
          <a:noFill/>
        </p:spPr>
        <p:txBody>
          <a:bodyPr/>
          <a:lstStyle/>
          <a:p>
            <a:r>
              <a:rPr lang="en-GB"/>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6084000" y="0"/>
            <a:ext cx="6109200" cy="54216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6084000" y="5418000"/>
            <a:ext cx="6109200" cy="1443600"/>
          </a:xfrm>
          <a:prstGeom prst="rect">
            <a:avLst/>
          </a:prstGeom>
          <a:solidFill>
            <a:schemeClr val="bg1"/>
          </a:solidFill>
        </p:spPr>
        <p:txBody>
          <a:bodyPr lIns="1440000" tIns="180000" rIns="720000" bIns="18000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3973846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2E7D6DA-6C41-D649-A196-5BD2EBF0BEF2}"/>
              </a:ext>
            </a:extLst>
          </p:cNvPr>
          <p:cNvSpPr>
            <a:spLocks noGrp="1"/>
          </p:cNvSpPr>
          <p:nvPr>
            <p:ph type="pic" sz="quarter" idx="10"/>
          </p:nvPr>
        </p:nvSpPr>
        <p:spPr>
          <a:xfrm>
            <a:off x="4668000" y="0"/>
            <a:ext cx="7524000" cy="5421600"/>
          </a:xfrm>
          <a:noFill/>
        </p:spPr>
        <p:txBody>
          <a:bodyPr/>
          <a:lstStyle/>
          <a:p>
            <a:r>
              <a:rPr lang="en-GB"/>
              <a:t>Click icon to add picture</a:t>
            </a: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0" y="1458000"/>
            <a:ext cx="6109200" cy="3960000"/>
          </a:xfrm>
          <a:solidFill>
            <a:schemeClr val="bg2"/>
          </a:solidFill>
        </p:spPr>
        <p:txBody>
          <a:bodyPr lIns="1440000" tIns="180000" rIns="360000" bIns="180000" anchor="b" anchorCtr="0"/>
          <a:lstStyle>
            <a:lvl1pPr marL="0" marR="0" indent="0" algn="l" defTabSz="914400" rtl="0" eaLnBrk="1" fontAlgn="auto" latinLnBrk="0" hangingPunct="1">
              <a:lnSpc>
                <a:spcPct val="100000"/>
              </a:lnSpc>
              <a:spcBef>
                <a:spcPct val="0"/>
              </a:spcBef>
              <a:spcAft>
                <a:spcPts val="0"/>
              </a:spcAft>
              <a:buClrTx/>
              <a:buSzTx/>
              <a:buFontTx/>
              <a:buNone/>
              <a:tabLst/>
              <a:defRPr sz="3600" b="1" i="0" spc="-150">
                <a:solidFill>
                  <a:schemeClr val="tx1"/>
                </a:solidFill>
                <a:latin typeface="Arial Black" panose="020B0604020202020204" pitchFamily="34" charset="0"/>
                <a:cs typeface="Arial Black" panose="020B0604020202020204" pitchFamily="34" charset="0"/>
              </a:defRPr>
            </a:lvl1pPr>
          </a:lstStyle>
          <a:p>
            <a:r>
              <a:rPr lang="en-US"/>
              <a:t>Section Title</a:t>
            </a:r>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0" y="5418000"/>
            <a:ext cx="6109200" cy="1443600"/>
          </a:xfrm>
          <a:prstGeom prst="rect">
            <a:avLst/>
          </a:prstGeom>
          <a:solidFill>
            <a:schemeClr val="bg1"/>
          </a:solidFill>
        </p:spPr>
        <p:txBody>
          <a:bodyPr lIns="1440000" tIns="180000" rIns="720000" bIns="180000" anchor="ctr"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Tree>
    <p:extLst>
      <p:ext uri="{BB962C8B-B14F-4D97-AF65-F5344CB8AC3E}">
        <p14:creationId xmlns:p14="http://schemas.microsoft.com/office/powerpoint/2010/main" val="560891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Midn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2625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Midnigh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321FB4F-A00A-894B-9893-43198EED4FD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897" r="7481" b="16971"/>
          <a:stretch/>
        </p:blipFill>
        <p:spPr>
          <a:xfrm>
            <a:off x="3746908" y="-1"/>
            <a:ext cx="8445092" cy="6858001"/>
          </a:xfrm>
          <a:prstGeom prst="rect">
            <a:avLst/>
          </a:prstGeom>
        </p:spPr>
      </p:pic>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6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4" name="Slide Number Placeholder 3">
            <a:extLst>
              <a:ext uri="{FF2B5EF4-FFF2-40B4-BE49-F238E27FC236}">
                <a16:creationId xmlns:a16="http://schemas.microsoft.com/office/drawing/2014/main" id="{8BBEEC19-2057-574F-8F55-1241877E7EBB}"/>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805737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Yellow">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5632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Grey">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8359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Yellow">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2518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eal">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9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Ros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777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Green">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079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Section Green">
    <p:bg>
      <p:bgPr>
        <a:solidFill>
          <a:srgbClr val="6AC0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11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ontents - 1">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1</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79021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ontents - 2">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2</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390489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ntents - 3">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3</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166407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ontents - 4">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4</a:t>
            </a:r>
            <a:endParaRPr lang="ar-SA" sz="8000" b="1" i="0">
              <a:solidFill>
                <a:schemeClr val="accent1"/>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5</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969996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720000" y="360000"/>
            <a:ext cx="6116400" cy="3146400"/>
          </a:xfrm>
          <a:noFill/>
        </p:spPr>
        <p:txBody>
          <a:bodyPr lIns="0" tIns="0" rIns="0" bIns="0" anchor="b" anchorCtr="0"/>
          <a:lstStyle>
            <a:lvl1pPr algn="l">
              <a:lnSpc>
                <a:spcPct val="100000"/>
              </a:lnSpc>
              <a:defRPr sz="3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Section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720000" y="3870000"/>
            <a:ext cx="6116400" cy="2358000"/>
          </a:xfrm>
          <a:prstGeom prst="rect">
            <a:avLst/>
          </a:prstGeom>
          <a:noFill/>
        </p:spPr>
        <p:txBody>
          <a:bodyPr lIns="0" tIns="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bg2">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grpSp>
        <p:nvGrpSpPr>
          <p:cNvPr id="6" name="Group 5">
            <a:extLst>
              <a:ext uri="{FF2B5EF4-FFF2-40B4-BE49-F238E27FC236}">
                <a16:creationId xmlns:a16="http://schemas.microsoft.com/office/drawing/2014/main" id="{CC12876B-5764-9947-B162-9F381573C74F}"/>
              </a:ext>
            </a:extLst>
          </p:cNvPr>
          <p:cNvGrpSpPr/>
          <p:nvPr userDrawn="1"/>
        </p:nvGrpSpPr>
        <p:grpSpPr>
          <a:xfrm>
            <a:off x="1" y="1348450"/>
            <a:ext cx="10843548" cy="5509550"/>
            <a:chOff x="-652041" y="2587001"/>
            <a:chExt cx="10843548" cy="5509550"/>
          </a:xfrm>
        </p:grpSpPr>
        <p:sp>
          <p:nvSpPr>
            <p:cNvPr id="7" name="Teardrop 6">
              <a:extLst>
                <a:ext uri="{FF2B5EF4-FFF2-40B4-BE49-F238E27FC236}">
                  <a16:creationId xmlns:a16="http://schemas.microsoft.com/office/drawing/2014/main" id="{658C4D7E-BD4B-CC48-BCF2-5A2759C0310C}"/>
                </a:ext>
              </a:extLst>
            </p:cNvPr>
            <p:cNvSpPr/>
            <p:nvPr userDrawn="1"/>
          </p:nvSpPr>
          <p:spPr>
            <a:xfrm rot="10800000">
              <a:off x="7919999" y="2587001"/>
              <a:ext cx="2271508" cy="2271508"/>
            </a:xfrm>
            <a:prstGeom prst="teardrop">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E712902-5C87-0340-BCB4-47BF90BEFB8D}"/>
                </a:ext>
              </a:extLst>
            </p:cNvPr>
            <p:cNvCxnSpPr>
              <a:cxnSpLocks/>
              <a:stCxn id="7" idx="7"/>
            </p:cNvCxnSpPr>
            <p:nvPr userDrawn="1"/>
          </p:nvCxnSpPr>
          <p:spPr>
            <a:xfrm flipH="1">
              <a:off x="-652041" y="4858509"/>
              <a:ext cx="8572040"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1C3349-6BB1-9C4B-BDE5-5DCB39D444BD}"/>
                </a:ext>
              </a:extLst>
            </p:cNvPr>
            <p:cNvCxnSpPr>
              <a:cxnSpLocks/>
              <a:stCxn id="7" idx="7"/>
            </p:cNvCxnSpPr>
            <p:nvPr userDrawn="1"/>
          </p:nvCxnSpPr>
          <p:spPr>
            <a:xfrm>
              <a:off x="7919999" y="4858509"/>
              <a:ext cx="0" cy="323804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797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ontents - 5">
    <p:spTree>
      <p:nvGrpSpPr>
        <p:cNvPr id="1" name=""/>
        <p:cNvGrpSpPr/>
        <p:nvPr/>
      </p:nvGrpSpPr>
      <p:grpSpPr>
        <a:xfrm>
          <a:off x="0" y="0"/>
          <a:ext cx="0" cy="0"/>
          <a:chOff x="0" y="0"/>
          <a:chExt cx="0" cy="0"/>
        </a:xfrm>
      </p:grpSpPr>
      <p:sp>
        <p:nvSpPr>
          <p:cNvPr id="47" name="Title 21">
            <a:extLst>
              <a:ext uri="{FF2B5EF4-FFF2-40B4-BE49-F238E27FC236}">
                <a16:creationId xmlns:a16="http://schemas.microsoft.com/office/drawing/2014/main" id="{76DB0B46-C713-3849-8CB7-5D1B8D761186}"/>
              </a:ext>
            </a:extLst>
          </p:cNvPr>
          <p:cNvSpPr txBox="1">
            <a:spLocks/>
          </p:cNvSpPr>
          <p:nvPr userDrawn="1"/>
        </p:nvSpPr>
        <p:spPr>
          <a:xfrm>
            <a:off x="4098000" y="3488400"/>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8" name="Title 21">
            <a:extLst>
              <a:ext uri="{FF2B5EF4-FFF2-40B4-BE49-F238E27FC236}">
                <a16:creationId xmlns:a16="http://schemas.microsoft.com/office/drawing/2014/main" id="{8FA4A840-5BE8-1640-B884-5A0A606BAB49}"/>
              </a:ext>
            </a:extLst>
          </p:cNvPr>
          <p:cNvSpPr txBox="1">
            <a:spLocks/>
          </p:cNvSpPr>
          <p:nvPr userDrawn="1"/>
        </p:nvSpPr>
        <p:spPr>
          <a:xfrm>
            <a:off x="8196000" y="3488400"/>
            <a:ext cx="3996000" cy="3369600"/>
          </a:xfrm>
          <a:prstGeom prst="rect">
            <a:avLst/>
          </a:prstGeom>
          <a:solidFill>
            <a:schemeClr val="bg2"/>
          </a:solidFill>
        </p:spPr>
        <p:txBody>
          <a:bodyPr vert="horz" lIns="360000" tIns="2520000" rIns="0" bIns="0" rtlCol="0" anchor="t" anchorCtr="0">
            <a:noAutofit/>
          </a:bodyPr>
          <a:lstStyle>
            <a:lvl1pPr marL="0" marR="0" indent="0" algn="l" defTabSz="914400" rtl="0" eaLnBrk="1" fontAlgn="auto" latinLnBrk="0" hangingPunct="1">
              <a:lnSpc>
                <a:spcPct val="100000"/>
              </a:lnSpc>
              <a:spcBef>
                <a:spcPct val="0"/>
              </a:spcBef>
              <a:spcAft>
                <a:spcPts val="0"/>
              </a:spcAft>
              <a:buClrTx/>
              <a:buSzTx/>
              <a:buFont typeface="+mj-lt"/>
              <a:buNone/>
              <a:tabLst/>
              <a:defRPr sz="2000" b="1" i="0" kern="1200">
                <a:solidFill>
                  <a:schemeClr val="accent1"/>
                </a:solidFill>
                <a:latin typeface="+mj-lt"/>
                <a:ea typeface="+mj-ea"/>
                <a:cs typeface="Arial Black" panose="020B0604020202020204" pitchFamily="34" charset="0"/>
              </a:defRPr>
            </a:lvl1pPr>
          </a:lstStyle>
          <a:p>
            <a:endParaRPr lang="ar-SA"/>
          </a:p>
        </p:txBody>
      </p:sp>
      <p:sp>
        <p:nvSpPr>
          <p:cNvPr id="50" name="Rectangle 49">
            <a:extLst>
              <a:ext uri="{FF2B5EF4-FFF2-40B4-BE49-F238E27FC236}">
                <a16:creationId xmlns:a16="http://schemas.microsoft.com/office/drawing/2014/main" id="{27A497F7-BA5F-5347-98E7-75E67D4F7F89}"/>
              </a:ext>
            </a:extLst>
          </p:cNvPr>
          <p:cNvSpPr/>
          <p:nvPr userDrawn="1"/>
        </p:nvSpPr>
        <p:spPr>
          <a:xfrm>
            <a:off x="0" y="0"/>
            <a:ext cx="3996000" cy="6858000"/>
          </a:xfrm>
          <a:prstGeom prst="rect">
            <a:avLst/>
          </a:prstGeom>
          <a:solidFill>
            <a:schemeClr val="tx1">
              <a:lumMod val="75000"/>
              <a:lumOff val="25000"/>
            </a:schemeClr>
          </a:solidFill>
        </p:spPr>
        <p:txBody>
          <a:bodyPr vert="horz" lIns="360000" tIns="2520000" rIns="0" bIns="0" rtlCol="0" anchor="t" anchorCtr="0">
            <a:noAutofit/>
          </a:bodyPr>
          <a:lstStyle/>
          <a:p>
            <a:pPr marR="0" lvl="0" indent="0" fontAlgn="auto">
              <a:lnSpc>
                <a:spcPct val="100000"/>
              </a:lnSpc>
              <a:spcBef>
                <a:spcPct val="0"/>
              </a:spcBef>
              <a:spcAft>
                <a:spcPts val="0"/>
              </a:spcAft>
              <a:buClrTx/>
              <a:buSzTx/>
              <a:buFont typeface="+mj-lt"/>
              <a:buNone/>
              <a:tabLst/>
            </a:pPr>
            <a:endParaRPr lang="ar-SA" sz="2000" b="1" i="0">
              <a:solidFill>
                <a:schemeClr val="accent1"/>
              </a:solidFill>
              <a:latin typeface="+mj-lt"/>
              <a:ea typeface="+mj-ea"/>
              <a:cs typeface="Arial Black" panose="020B0604020202020204" pitchFamily="34" charset="0"/>
            </a:endParaRPr>
          </a:p>
        </p:txBody>
      </p:sp>
      <p:sp>
        <p:nvSpPr>
          <p:cNvPr id="45" name="Title 21">
            <a:extLst>
              <a:ext uri="{FF2B5EF4-FFF2-40B4-BE49-F238E27FC236}">
                <a16:creationId xmlns:a16="http://schemas.microsoft.com/office/drawing/2014/main" id="{117764D0-AE5D-8C4C-81DD-8A7FCD673F12}"/>
              </a:ext>
            </a:extLst>
          </p:cNvPr>
          <p:cNvSpPr txBox="1">
            <a:spLocks/>
          </p:cNvSpPr>
          <p:nvPr userDrawn="1"/>
        </p:nvSpPr>
        <p:spPr>
          <a:xfrm>
            <a:off x="4098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46" name="Title 21">
            <a:extLst>
              <a:ext uri="{FF2B5EF4-FFF2-40B4-BE49-F238E27FC236}">
                <a16:creationId xmlns:a16="http://schemas.microsoft.com/office/drawing/2014/main" id="{6FC15789-6A22-D74B-BF59-B0371DE17C6D}"/>
              </a:ext>
            </a:extLst>
          </p:cNvPr>
          <p:cNvSpPr txBox="1">
            <a:spLocks/>
          </p:cNvSpPr>
          <p:nvPr userDrawn="1"/>
        </p:nvSpPr>
        <p:spPr>
          <a:xfrm>
            <a:off x="8196000" y="1288"/>
            <a:ext cx="3996000" cy="3369600"/>
          </a:xfrm>
          <a:prstGeom prst="rect">
            <a:avLst/>
          </a:prstGeom>
          <a:solidFill>
            <a:schemeClr val="tx1">
              <a:lumMod val="75000"/>
              <a:lumOff val="25000"/>
            </a:schemeClr>
          </a:solidFill>
        </p:spPr>
        <p:txBody>
          <a:bodyPr vert="horz" lIns="360000" tIns="2520000" rIns="0" bIns="0" rtlCol="0" anchor="t" anchorCtr="0">
            <a:noAutofit/>
          </a:bodyPr>
          <a:lstStyle>
            <a:defPPr>
              <a:defRPr lang="en-US"/>
            </a:defPPr>
            <a:lvl1pPr marR="0" lvl="0" indent="0" fontAlgn="auto">
              <a:lnSpc>
                <a:spcPct val="100000"/>
              </a:lnSpc>
              <a:spcBef>
                <a:spcPct val="0"/>
              </a:spcBef>
              <a:spcAft>
                <a:spcPts val="0"/>
              </a:spcAft>
              <a:buClrTx/>
              <a:buSzTx/>
              <a:buFont typeface="+mj-lt"/>
              <a:buNone/>
              <a:tabLst/>
              <a:defRPr sz="2000" b="1" i="0">
                <a:solidFill>
                  <a:schemeClr val="accent1"/>
                </a:solidFill>
                <a:latin typeface="+mj-lt"/>
                <a:ea typeface="+mj-ea"/>
                <a:cs typeface="Arial Black" panose="020B0604020202020204" pitchFamily="34" charset="0"/>
              </a:defRPr>
            </a:lvl1pPr>
          </a:lstStyle>
          <a:p>
            <a:pPr lvl="0"/>
            <a:endParaRPr lang="ar-SA"/>
          </a:p>
        </p:txBody>
      </p:sp>
      <p:sp>
        <p:nvSpPr>
          <p:cNvPr id="16" name="Text Placeholder 15">
            <a:extLst>
              <a:ext uri="{FF2B5EF4-FFF2-40B4-BE49-F238E27FC236}">
                <a16:creationId xmlns:a16="http://schemas.microsoft.com/office/drawing/2014/main" id="{5FBE9D40-35C4-D849-B886-042CBCE2353C}"/>
              </a:ext>
            </a:extLst>
          </p:cNvPr>
          <p:cNvSpPr>
            <a:spLocks noGrp="1"/>
          </p:cNvSpPr>
          <p:nvPr>
            <p:ph type="body" sz="quarter" idx="12" hasCustomPrompt="1"/>
          </p:nvPr>
        </p:nvSpPr>
        <p:spPr>
          <a:xfrm>
            <a:off x="360000" y="3356521"/>
            <a:ext cx="3312000" cy="659162"/>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20" name="Text Placeholder 19">
            <a:extLst>
              <a:ext uri="{FF2B5EF4-FFF2-40B4-BE49-F238E27FC236}">
                <a16:creationId xmlns:a16="http://schemas.microsoft.com/office/drawing/2014/main" id="{57F4F9AE-4275-D04D-A77B-C7E6ED554B8C}"/>
              </a:ext>
            </a:extLst>
          </p:cNvPr>
          <p:cNvSpPr>
            <a:spLocks noGrp="1"/>
          </p:cNvSpPr>
          <p:nvPr>
            <p:ph type="body" sz="quarter" idx="13" hasCustomPrompt="1"/>
          </p:nvPr>
        </p:nvSpPr>
        <p:spPr>
          <a:xfrm>
            <a:off x="360362" y="4040152"/>
            <a:ext cx="3312000" cy="68995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31" name="Text Placeholder 15">
            <a:extLst>
              <a:ext uri="{FF2B5EF4-FFF2-40B4-BE49-F238E27FC236}">
                <a16:creationId xmlns:a16="http://schemas.microsoft.com/office/drawing/2014/main" id="{128CD564-34B6-1548-9575-636D8F65E63E}"/>
              </a:ext>
            </a:extLst>
          </p:cNvPr>
          <p:cNvSpPr>
            <a:spLocks noGrp="1"/>
          </p:cNvSpPr>
          <p:nvPr>
            <p:ph type="body" sz="quarter" idx="16" hasCustomPrompt="1"/>
          </p:nvPr>
        </p:nvSpPr>
        <p:spPr>
          <a:xfrm>
            <a:off x="4413840"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32" name="Text Placeholder 19">
            <a:extLst>
              <a:ext uri="{FF2B5EF4-FFF2-40B4-BE49-F238E27FC236}">
                <a16:creationId xmlns:a16="http://schemas.microsoft.com/office/drawing/2014/main" id="{4F8FEC01-B1DE-E841-9070-4E9BA93E905C}"/>
              </a:ext>
            </a:extLst>
          </p:cNvPr>
          <p:cNvSpPr>
            <a:spLocks noGrp="1"/>
          </p:cNvSpPr>
          <p:nvPr>
            <p:ph type="body" sz="quarter" idx="17" hasCustomPrompt="1"/>
          </p:nvPr>
        </p:nvSpPr>
        <p:spPr>
          <a:xfrm>
            <a:off x="4414202"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2" name="Title 1">
            <a:extLst>
              <a:ext uri="{FF2B5EF4-FFF2-40B4-BE49-F238E27FC236}">
                <a16:creationId xmlns:a16="http://schemas.microsoft.com/office/drawing/2014/main" id="{6BF72110-7235-414F-B8D8-FA908DDC00D7}"/>
              </a:ext>
            </a:extLst>
          </p:cNvPr>
          <p:cNvSpPr>
            <a:spLocks noGrp="1"/>
          </p:cNvSpPr>
          <p:nvPr>
            <p:ph type="title"/>
          </p:nvPr>
        </p:nvSpPr>
        <p:spPr/>
        <p:txBody>
          <a:bodyPr/>
          <a:lstStyle/>
          <a:p>
            <a:r>
              <a:rPr lang="en-GB"/>
              <a:t>Click to edit Master title style</a:t>
            </a:r>
            <a:endParaRPr lang="en-US"/>
          </a:p>
        </p:txBody>
      </p:sp>
      <p:sp>
        <p:nvSpPr>
          <p:cNvPr id="24" name="TextBox 23">
            <a:extLst>
              <a:ext uri="{FF2B5EF4-FFF2-40B4-BE49-F238E27FC236}">
                <a16:creationId xmlns:a16="http://schemas.microsoft.com/office/drawing/2014/main" id="{5F6ED38F-9B38-9C40-B400-1C9DD6CFBF60}"/>
              </a:ext>
            </a:extLst>
          </p:cNvPr>
          <p:cNvSpPr txBox="1"/>
          <p:nvPr userDrawn="1"/>
        </p:nvSpPr>
        <p:spPr>
          <a:xfrm>
            <a:off x="267629" y="2375214"/>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1</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26" name="TextBox 25">
            <a:extLst>
              <a:ext uri="{FF2B5EF4-FFF2-40B4-BE49-F238E27FC236}">
                <a16:creationId xmlns:a16="http://schemas.microsoft.com/office/drawing/2014/main" id="{BCB3E136-B091-CE45-B0A3-AB696440CD48}"/>
              </a:ext>
            </a:extLst>
          </p:cNvPr>
          <p:cNvSpPr txBox="1"/>
          <p:nvPr userDrawn="1"/>
        </p:nvSpPr>
        <p:spPr>
          <a:xfrm>
            <a:off x="4321098"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2</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49" name="Text Placeholder 15">
            <a:extLst>
              <a:ext uri="{FF2B5EF4-FFF2-40B4-BE49-F238E27FC236}">
                <a16:creationId xmlns:a16="http://schemas.microsoft.com/office/drawing/2014/main" id="{120E566D-4E44-E145-A067-28E1D69F2372}"/>
              </a:ext>
            </a:extLst>
          </p:cNvPr>
          <p:cNvSpPr>
            <a:spLocks noGrp="1"/>
          </p:cNvSpPr>
          <p:nvPr>
            <p:ph type="body" sz="quarter" idx="27" hasCustomPrompt="1"/>
          </p:nvPr>
        </p:nvSpPr>
        <p:spPr>
          <a:xfrm>
            <a:off x="8512098" y="1822575"/>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1" name="Text Placeholder 19">
            <a:extLst>
              <a:ext uri="{FF2B5EF4-FFF2-40B4-BE49-F238E27FC236}">
                <a16:creationId xmlns:a16="http://schemas.microsoft.com/office/drawing/2014/main" id="{4B48E868-F474-2A41-B060-468BE2006647}"/>
              </a:ext>
            </a:extLst>
          </p:cNvPr>
          <p:cNvSpPr>
            <a:spLocks noGrp="1"/>
          </p:cNvSpPr>
          <p:nvPr>
            <p:ph type="body" sz="quarter" idx="28" hasCustomPrompt="1"/>
          </p:nvPr>
        </p:nvSpPr>
        <p:spPr>
          <a:xfrm>
            <a:off x="8512460" y="2514411"/>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2" name="TextBox 51">
            <a:extLst>
              <a:ext uri="{FF2B5EF4-FFF2-40B4-BE49-F238E27FC236}">
                <a16:creationId xmlns:a16="http://schemas.microsoft.com/office/drawing/2014/main" id="{1324595E-6CEA-3F46-AD44-D88B54B105D9}"/>
              </a:ext>
            </a:extLst>
          </p:cNvPr>
          <p:cNvSpPr txBox="1"/>
          <p:nvPr userDrawn="1"/>
        </p:nvSpPr>
        <p:spPr>
          <a:xfrm>
            <a:off x="8419356" y="817755"/>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3</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3" name="Text Placeholder 15">
            <a:extLst>
              <a:ext uri="{FF2B5EF4-FFF2-40B4-BE49-F238E27FC236}">
                <a16:creationId xmlns:a16="http://schemas.microsoft.com/office/drawing/2014/main" id="{366BF43B-034B-A740-A6A2-8A560EEF74A6}"/>
              </a:ext>
            </a:extLst>
          </p:cNvPr>
          <p:cNvSpPr>
            <a:spLocks noGrp="1"/>
          </p:cNvSpPr>
          <p:nvPr>
            <p:ph type="body" sz="quarter" idx="29" hasCustomPrompt="1"/>
          </p:nvPr>
        </p:nvSpPr>
        <p:spPr>
          <a:xfrm>
            <a:off x="4413840" y="5235498"/>
            <a:ext cx="3312000" cy="658800"/>
          </a:xfrm>
        </p:spPr>
        <p:txBody>
          <a:bodyPr anchor="b" anchorCtr="0"/>
          <a:lstStyle>
            <a:lvl1pPr marL="0" indent="0">
              <a:buNone/>
              <a:defRPr b="1">
                <a:solidFill>
                  <a:schemeClr val="tx1">
                    <a:lumMod val="25000"/>
                    <a:lumOff val="75000"/>
                  </a:schemeClr>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4" name="Text Placeholder 19">
            <a:extLst>
              <a:ext uri="{FF2B5EF4-FFF2-40B4-BE49-F238E27FC236}">
                <a16:creationId xmlns:a16="http://schemas.microsoft.com/office/drawing/2014/main" id="{B829E5ED-CDD6-4B4D-BA1C-FDB227180F63}"/>
              </a:ext>
            </a:extLst>
          </p:cNvPr>
          <p:cNvSpPr>
            <a:spLocks noGrp="1"/>
          </p:cNvSpPr>
          <p:nvPr>
            <p:ph type="body" sz="quarter" idx="30" hasCustomPrompt="1"/>
          </p:nvPr>
        </p:nvSpPr>
        <p:spPr>
          <a:xfrm>
            <a:off x="4414202" y="5927334"/>
            <a:ext cx="3312000" cy="607930"/>
          </a:xfrm>
        </p:spPr>
        <p:txBody>
          <a:bodyPr>
            <a:normAutofit/>
          </a:bodyPr>
          <a:lstStyle>
            <a:lvl1pPr marL="0" indent="0">
              <a:buNone/>
              <a:defRPr sz="1400">
                <a:solidFill>
                  <a:schemeClr val="tx1">
                    <a:lumMod val="25000"/>
                    <a:lumOff val="75000"/>
                  </a:schemeClr>
                </a:solidFill>
              </a:defRPr>
            </a:lvl1pPr>
          </a:lstStyle>
          <a:p>
            <a:pPr lvl="0"/>
            <a:r>
              <a:rPr lang="en-US"/>
              <a:t>Subtitle</a:t>
            </a:r>
            <a:endParaRPr lang="ar-SA"/>
          </a:p>
        </p:txBody>
      </p:sp>
      <p:sp>
        <p:nvSpPr>
          <p:cNvPr id="55" name="TextBox 54">
            <a:extLst>
              <a:ext uri="{FF2B5EF4-FFF2-40B4-BE49-F238E27FC236}">
                <a16:creationId xmlns:a16="http://schemas.microsoft.com/office/drawing/2014/main" id="{B0444654-4705-B44F-A5B9-E6EEBEB737B6}"/>
              </a:ext>
            </a:extLst>
          </p:cNvPr>
          <p:cNvSpPr txBox="1"/>
          <p:nvPr userDrawn="1"/>
        </p:nvSpPr>
        <p:spPr>
          <a:xfrm>
            <a:off x="4321098" y="4230678"/>
            <a:ext cx="691376" cy="1323439"/>
          </a:xfrm>
          <a:prstGeom prst="rect">
            <a:avLst/>
          </a:prstGeom>
          <a:noFill/>
        </p:spPr>
        <p:txBody>
          <a:bodyPr wrap="square" rtlCol="0">
            <a:spAutoFit/>
          </a:bodyPr>
          <a:lstStyle/>
          <a:p>
            <a:r>
              <a:rPr lang="en-US" sz="8000" b="1" i="0">
                <a:solidFill>
                  <a:schemeClr val="tx1">
                    <a:lumMod val="25000"/>
                    <a:lumOff val="75000"/>
                  </a:schemeClr>
                </a:solidFill>
                <a:latin typeface="Arial Black" panose="020B0604020202020204" pitchFamily="34" charset="0"/>
                <a:cs typeface="Arial Black" panose="020B0604020202020204" pitchFamily="34" charset="0"/>
              </a:rPr>
              <a:t>4</a:t>
            </a:r>
            <a:endParaRPr lang="ar-SA" sz="8000" b="1" i="0">
              <a:solidFill>
                <a:schemeClr val="tx1">
                  <a:lumMod val="25000"/>
                  <a:lumOff val="75000"/>
                </a:schemeClr>
              </a:solidFill>
              <a:latin typeface="Arial Black" panose="020B0604020202020204" pitchFamily="34" charset="0"/>
              <a:cs typeface="Arial Black" panose="020B0604020202020204" pitchFamily="34" charset="0"/>
            </a:endParaRPr>
          </a:p>
        </p:txBody>
      </p:sp>
      <p:sp>
        <p:nvSpPr>
          <p:cNvPr id="56" name="Text Placeholder 15">
            <a:extLst>
              <a:ext uri="{FF2B5EF4-FFF2-40B4-BE49-F238E27FC236}">
                <a16:creationId xmlns:a16="http://schemas.microsoft.com/office/drawing/2014/main" id="{82E7B204-507F-D940-B064-9636BCEE195F}"/>
              </a:ext>
            </a:extLst>
          </p:cNvPr>
          <p:cNvSpPr>
            <a:spLocks noGrp="1"/>
          </p:cNvSpPr>
          <p:nvPr>
            <p:ph type="body" sz="quarter" idx="31" hasCustomPrompt="1"/>
          </p:nvPr>
        </p:nvSpPr>
        <p:spPr>
          <a:xfrm>
            <a:off x="8512098" y="5235498"/>
            <a:ext cx="3312000" cy="658800"/>
          </a:xfrm>
        </p:spPr>
        <p:txBody>
          <a:bodyPr anchor="b" anchorCtr="0"/>
          <a:lstStyle>
            <a:lvl1pPr marL="0" indent="0">
              <a:buNone/>
              <a:defRPr b="1">
                <a:solidFill>
                  <a:schemeClr val="tx1"/>
                </a:solidFill>
              </a:defRPr>
            </a:lvl1pPr>
            <a:lvl2pPr marL="360000" indent="0">
              <a:buNone/>
              <a:defRPr>
                <a:solidFill>
                  <a:schemeClr val="tx1"/>
                </a:solidFill>
              </a:defRPr>
            </a:lvl2pPr>
            <a:lvl3pPr marL="914400" indent="0">
              <a:buFont typeface="Arial" panose="020B0604020202020204" pitchFamily="34" charse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GB"/>
              <a:t>Section Title (Max 2 Lines)</a:t>
            </a:r>
            <a:endParaRPr lang="ar-SA"/>
          </a:p>
        </p:txBody>
      </p:sp>
      <p:sp>
        <p:nvSpPr>
          <p:cNvPr id="57" name="Text Placeholder 19">
            <a:extLst>
              <a:ext uri="{FF2B5EF4-FFF2-40B4-BE49-F238E27FC236}">
                <a16:creationId xmlns:a16="http://schemas.microsoft.com/office/drawing/2014/main" id="{C3576C37-A74A-8442-8889-CBF2E07F1BC8}"/>
              </a:ext>
            </a:extLst>
          </p:cNvPr>
          <p:cNvSpPr>
            <a:spLocks noGrp="1"/>
          </p:cNvSpPr>
          <p:nvPr>
            <p:ph type="body" sz="quarter" idx="32" hasCustomPrompt="1"/>
          </p:nvPr>
        </p:nvSpPr>
        <p:spPr>
          <a:xfrm>
            <a:off x="8512460" y="5927334"/>
            <a:ext cx="3312000" cy="607930"/>
          </a:xfrm>
        </p:spPr>
        <p:txBody>
          <a:bodyPr>
            <a:normAutofit/>
          </a:bodyPr>
          <a:lstStyle>
            <a:lvl1pPr marL="0" indent="0">
              <a:buNone/>
              <a:defRPr sz="1400">
                <a:solidFill>
                  <a:schemeClr val="tx2">
                    <a:lumMod val="60000"/>
                    <a:lumOff val="40000"/>
                  </a:schemeClr>
                </a:solidFill>
              </a:defRPr>
            </a:lvl1pPr>
          </a:lstStyle>
          <a:p>
            <a:pPr lvl="0"/>
            <a:r>
              <a:rPr lang="en-US"/>
              <a:t>Subtitle</a:t>
            </a:r>
            <a:endParaRPr lang="ar-SA"/>
          </a:p>
        </p:txBody>
      </p:sp>
      <p:sp>
        <p:nvSpPr>
          <p:cNvPr id="58" name="TextBox 57">
            <a:extLst>
              <a:ext uri="{FF2B5EF4-FFF2-40B4-BE49-F238E27FC236}">
                <a16:creationId xmlns:a16="http://schemas.microsoft.com/office/drawing/2014/main" id="{92E4B186-2E94-E44D-991A-7313E27FA9CC}"/>
              </a:ext>
            </a:extLst>
          </p:cNvPr>
          <p:cNvSpPr txBox="1"/>
          <p:nvPr userDrawn="1"/>
        </p:nvSpPr>
        <p:spPr>
          <a:xfrm>
            <a:off x="8419356" y="4230678"/>
            <a:ext cx="691376" cy="1323439"/>
          </a:xfrm>
          <a:prstGeom prst="rect">
            <a:avLst/>
          </a:prstGeom>
          <a:noFill/>
        </p:spPr>
        <p:txBody>
          <a:bodyPr wrap="square" rtlCol="0">
            <a:spAutoFit/>
          </a:bodyPr>
          <a:lstStyle/>
          <a:p>
            <a:r>
              <a:rPr lang="en-US" sz="8000" b="1" i="0">
                <a:solidFill>
                  <a:schemeClr val="accent1"/>
                </a:solidFill>
                <a:latin typeface="Arial Black" panose="020B0604020202020204" pitchFamily="34" charset="0"/>
                <a:cs typeface="Arial Black" panose="020B0604020202020204" pitchFamily="34" charset="0"/>
              </a:rPr>
              <a:t>5</a:t>
            </a:r>
            <a:endParaRPr lang="ar-SA" sz="8000" b="1" i="0">
              <a:solidFill>
                <a:schemeClr val="accent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134762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9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119D-145C-FC40-BAD3-A9EED90FCAEE}"/>
              </a:ext>
            </a:extLst>
          </p:cNvPr>
          <p:cNvSpPr>
            <a:spLocks noGrp="1"/>
          </p:cNvSpPr>
          <p:nvPr>
            <p:ph type="title" hasCustomPrompt="1"/>
          </p:nvPr>
        </p:nvSpPr>
        <p:spPr/>
        <p:txBody>
          <a:bodyPr/>
          <a:lstStyle>
            <a:lvl1pPr>
              <a:defRPr lang="en-US"/>
            </a:lvl1pPr>
          </a:lstStyle>
          <a:p>
            <a:r>
              <a:rPr lang="en-US"/>
              <a:t>Slide title (keep it short)</a:t>
            </a:r>
          </a:p>
        </p:txBody>
      </p:sp>
      <p:sp>
        <p:nvSpPr>
          <p:cNvPr id="3" name="Slide Number Placeholder 2">
            <a:extLst>
              <a:ext uri="{FF2B5EF4-FFF2-40B4-BE49-F238E27FC236}">
                <a16:creationId xmlns:a16="http://schemas.microsoft.com/office/drawing/2014/main" id="{72C506EC-58FC-B84D-BE01-77BF62B7997E}"/>
              </a:ext>
            </a:extLst>
          </p:cNvPr>
          <p:cNvSpPr>
            <a:spLocks noGrp="1"/>
          </p:cNvSpPr>
          <p:nvPr>
            <p:ph type="sldNum" sz="quarter" idx="10"/>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263801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2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with Big title and 3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76799"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5375"/>
            <a:ext cx="37044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8" name="Text Placeholder 5">
            <a:extLst>
              <a:ext uri="{FF2B5EF4-FFF2-40B4-BE49-F238E27FC236}">
                <a16:creationId xmlns:a16="http://schemas.microsoft.com/office/drawing/2014/main" id="{E1DD0F7B-798F-C648-B9AB-98D25A307B80}"/>
              </a:ext>
            </a:extLst>
          </p:cNvPr>
          <p:cNvSpPr>
            <a:spLocks noGrp="1"/>
          </p:cNvSpPr>
          <p:nvPr>
            <p:ph type="body" sz="quarter" idx="12" hasCustomPrompt="1"/>
          </p:nvPr>
        </p:nvSpPr>
        <p:spPr>
          <a:xfrm>
            <a:off x="42480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9" name="Text Placeholder 5">
            <a:extLst>
              <a:ext uri="{FF2B5EF4-FFF2-40B4-BE49-F238E27FC236}">
                <a16:creationId xmlns:a16="http://schemas.microsoft.com/office/drawing/2014/main" id="{7A1029AF-5E97-D943-82EF-A5B9D647360C}"/>
              </a:ext>
            </a:extLst>
          </p:cNvPr>
          <p:cNvSpPr>
            <a:spLocks noGrp="1"/>
          </p:cNvSpPr>
          <p:nvPr>
            <p:ph type="body" sz="quarter" idx="13" hasCustomPrompt="1"/>
          </p:nvPr>
        </p:nvSpPr>
        <p:spPr>
          <a:xfrm>
            <a:off x="8139600" y="4906800"/>
            <a:ext cx="3693600" cy="1418400"/>
          </a:xfrm>
          <a:solidFill>
            <a:schemeClr val="bg2"/>
          </a:solidFill>
          <a:effectLst>
            <a:innerShdw dist="38100" dir="5400000">
              <a:schemeClr val="accent1"/>
            </a:innerShdw>
          </a:effectLst>
        </p:spPr>
        <p:txBody>
          <a:bodyPr lIns="180000" tIns="180000" rIns="180000" bIns="180000"/>
          <a:lstStyle>
            <a:lvl1pPr marL="0" indent="0">
              <a:buNone/>
              <a:defRPr b="1" i="0">
                <a:solidFill>
                  <a:schemeClr val="tx1"/>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4" y="5387975"/>
            <a:ext cx="3704400"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5" name="Text Placeholder 12">
            <a:extLst>
              <a:ext uri="{FF2B5EF4-FFF2-40B4-BE49-F238E27FC236}">
                <a16:creationId xmlns:a16="http://schemas.microsoft.com/office/drawing/2014/main" id="{7EF617E9-D826-4F4C-ABF6-2FF4A3A25726}"/>
              </a:ext>
            </a:extLst>
          </p:cNvPr>
          <p:cNvSpPr>
            <a:spLocks noGrp="1"/>
          </p:cNvSpPr>
          <p:nvPr>
            <p:ph type="body" sz="quarter" idx="15" hasCustomPrompt="1"/>
          </p:nvPr>
        </p:nvSpPr>
        <p:spPr>
          <a:xfrm>
            <a:off x="42480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16" name="Text Placeholder 12">
            <a:extLst>
              <a:ext uri="{FF2B5EF4-FFF2-40B4-BE49-F238E27FC236}">
                <a16:creationId xmlns:a16="http://schemas.microsoft.com/office/drawing/2014/main" id="{AD39C6F7-AEAA-DA44-BD02-1F651EA75C52}"/>
              </a:ext>
            </a:extLst>
          </p:cNvPr>
          <p:cNvSpPr>
            <a:spLocks noGrp="1"/>
          </p:cNvSpPr>
          <p:nvPr>
            <p:ph type="body" sz="quarter" idx="16" hasCustomPrompt="1"/>
          </p:nvPr>
        </p:nvSpPr>
        <p:spPr>
          <a:xfrm>
            <a:off x="8139600" y="5387975"/>
            <a:ext cx="3687763" cy="920750"/>
          </a:xfrm>
        </p:spPr>
        <p:txBody>
          <a:bodyPr lIns="180000" tIns="72000" rIns="144000" bIns="180000">
            <a:normAutofit/>
          </a:bodyPr>
          <a:lstStyle>
            <a:lvl1pPr marL="0" indent="0">
              <a:buNone/>
              <a:defRPr sz="1200">
                <a:solidFill>
                  <a:schemeClr val="tx1"/>
                </a:solidFill>
              </a:defRPr>
            </a:lvl1pPr>
          </a:lstStyle>
          <a:p>
            <a:pPr lvl="0"/>
            <a:r>
              <a:rPr lang="en-GB"/>
              <a:t>Description </a:t>
            </a:r>
            <a:r>
              <a:rPr lang="en-US" sz="1200" b="0"/>
              <a:t>of the very convincing and well written point. Make sure it’s short and powerful.</a:t>
            </a:r>
            <a:endParaRPr lang="ar-SA"/>
          </a:p>
        </p:txBody>
      </p:sp>
      <p:sp>
        <p:nvSpPr>
          <p:cNvPr id="4" name="Slide Number Placeholder 3">
            <a:extLst>
              <a:ext uri="{FF2B5EF4-FFF2-40B4-BE49-F238E27FC236}">
                <a16:creationId xmlns:a16="http://schemas.microsoft.com/office/drawing/2014/main" id="{B95F87B3-1C43-9B4B-ACF3-4BE3E610BD8C}"/>
              </a:ext>
            </a:extLst>
          </p:cNvPr>
          <p:cNvSpPr>
            <a:spLocks noGrp="1"/>
          </p:cNvSpPr>
          <p:nvPr>
            <p:ph type="sldNum" sz="quarter" idx="17"/>
          </p:nvPr>
        </p:nvSpPr>
        <p:spPr/>
        <p:txBody>
          <a:bodyPr/>
          <a:lstStyle/>
          <a:p>
            <a:fld id="{9A0F7689-66CB-EC4F-9B5C-9C3D3ED1F24F}" type="slidenum">
              <a:rPr lang="en-US" smtClean="0"/>
              <a:pPr/>
              <a:t>‹#›</a:t>
            </a:fld>
            <a:endParaRPr lang="en-US"/>
          </a:p>
        </p:txBody>
      </p:sp>
    </p:spTree>
    <p:extLst>
      <p:ext uri="{BB962C8B-B14F-4D97-AF65-F5344CB8AC3E}">
        <p14:creationId xmlns:p14="http://schemas.microsoft.com/office/powerpoint/2010/main" val="1444644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with Big Title and 4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5C3F1A-D19C-A84A-BB8E-97A3AFAA4616}"/>
              </a:ext>
            </a:extLst>
          </p:cNvPr>
          <p:cNvSpPr/>
          <p:nvPr userDrawn="1"/>
        </p:nvSpPr>
        <p:spPr>
          <a:xfrm>
            <a:off x="0" y="5476240"/>
            <a:ext cx="12204700" cy="138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B6175EB-19B6-C748-BC0B-4822B009392D}"/>
              </a:ext>
            </a:extLst>
          </p:cNvPr>
          <p:cNvSpPr>
            <a:spLocks noGrp="1"/>
          </p:cNvSpPr>
          <p:nvPr>
            <p:ph type="ctrTitle" hasCustomPrompt="1"/>
          </p:nvPr>
        </p:nvSpPr>
        <p:spPr>
          <a:xfrm>
            <a:off x="360000" y="0"/>
            <a:ext cx="11476800" cy="2962800"/>
          </a:xfrm>
          <a:noFill/>
        </p:spPr>
        <p:txBody>
          <a:bodyPr lIns="0" tIns="0" rIns="0" bIns="0" anchor="b" anchorCtr="0"/>
          <a:lstStyle>
            <a:lvl1pPr algn="l">
              <a:lnSpc>
                <a:spcPct val="100000"/>
              </a:lnSpc>
              <a:defRPr sz="7200" b="1" i="0" spc="-150">
                <a:solidFill>
                  <a:schemeClr val="bg1"/>
                </a:solidFill>
                <a:latin typeface="Arial Black" panose="020B0604020202020204" pitchFamily="34" charset="0"/>
                <a:cs typeface="Arial Black" panose="020B0604020202020204" pitchFamily="34" charset="0"/>
              </a:defRPr>
            </a:lvl1pPr>
          </a:lstStyle>
          <a:p>
            <a:r>
              <a:rPr lang="en-US" spc="-100">
                <a:solidFill>
                  <a:schemeClr val="bg2"/>
                </a:solidFill>
              </a:rPr>
              <a:t>Big title goes here</a:t>
            </a:r>
            <a:endParaRPr lang="en-US"/>
          </a:p>
        </p:txBody>
      </p:sp>
      <p:sp>
        <p:nvSpPr>
          <p:cNvPr id="3" name="Subtitle 2">
            <a:extLst>
              <a:ext uri="{FF2B5EF4-FFF2-40B4-BE49-F238E27FC236}">
                <a16:creationId xmlns:a16="http://schemas.microsoft.com/office/drawing/2014/main" id="{16F4F5CD-5406-1845-B09E-11A9B1A6CEDA}"/>
              </a:ext>
            </a:extLst>
          </p:cNvPr>
          <p:cNvSpPr>
            <a:spLocks noGrp="1"/>
          </p:cNvSpPr>
          <p:nvPr>
            <p:ph type="subTitle" idx="1" hasCustomPrompt="1"/>
          </p:nvPr>
        </p:nvSpPr>
        <p:spPr>
          <a:xfrm>
            <a:off x="359999" y="2962800"/>
            <a:ext cx="11468463" cy="1846800"/>
          </a:xfrm>
          <a:prstGeom prst="rect">
            <a:avLst/>
          </a:prstGeom>
          <a:noFill/>
        </p:spPr>
        <p:txBody>
          <a:bodyPr lIns="0" tIns="144000" rIns="0" bIns="0" anchor="t" anchorCtr="0">
            <a:normAutofit/>
          </a:bodyPr>
          <a:lstStyle>
            <a:lvl1pPr marL="0" marR="0" indent="0" algn="l" defTabSz="914400" rtl="0" eaLnBrk="1" fontAlgn="auto" latinLnBrk="0" hangingPunct="1">
              <a:lnSpc>
                <a:spcPct val="120000"/>
              </a:lnSpc>
              <a:spcBef>
                <a:spcPts val="1200"/>
              </a:spcBef>
              <a:spcAft>
                <a:spcPts val="0"/>
              </a:spcAft>
              <a:buClr>
                <a:schemeClr val="accent1"/>
              </a:buClr>
              <a:buSzTx/>
              <a:buFont typeface="Arial" panose="020B0604020202020204" pitchFamily="34" charset="0"/>
              <a:buNone/>
              <a:tabLst/>
              <a:defRPr sz="1800" b="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(delete if not needed)</a:t>
            </a:r>
          </a:p>
        </p:txBody>
      </p:sp>
      <p:sp>
        <p:nvSpPr>
          <p:cNvPr id="6" name="Text Placeholder 5">
            <a:extLst>
              <a:ext uri="{FF2B5EF4-FFF2-40B4-BE49-F238E27FC236}">
                <a16:creationId xmlns:a16="http://schemas.microsoft.com/office/drawing/2014/main" id="{0F26B072-16E8-FB43-84ED-7BDAD391B113}"/>
              </a:ext>
            </a:extLst>
          </p:cNvPr>
          <p:cNvSpPr>
            <a:spLocks noGrp="1"/>
          </p:cNvSpPr>
          <p:nvPr>
            <p:ph type="body" sz="quarter" idx="11" hasCustomPrompt="1"/>
          </p:nvPr>
        </p:nvSpPr>
        <p:spPr>
          <a:xfrm>
            <a:off x="352424"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3" name="Text Placeholder 12">
            <a:extLst>
              <a:ext uri="{FF2B5EF4-FFF2-40B4-BE49-F238E27FC236}">
                <a16:creationId xmlns:a16="http://schemas.microsoft.com/office/drawing/2014/main" id="{6AD9E7A2-9DE4-F346-9F9A-F967F575E5E9}"/>
              </a:ext>
            </a:extLst>
          </p:cNvPr>
          <p:cNvSpPr>
            <a:spLocks noGrp="1"/>
          </p:cNvSpPr>
          <p:nvPr>
            <p:ph type="body" sz="quarter" idx="14" hasCustomPrompt="1"/>
          </p:nvPr>
        </p:nvSpPr>
        <p:spPr>
          <a:xfrm>
            <a:off x="352425"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1" name="Text Placeholder 5">
            <a:extLst>
              <a:ext uri="{FF2B5EF4-FFF2-40B4-BE49-F238E27FC236}">
                <a16:creationId xmlns:a16="http://schemas.microsoft.com/office/drawing/2014/main" id="{5ECC2C54-9DF0-1E4A-AC57-F8DDCA828C7A}"/>
              </a:ext>
            </a:extLst>
          </p:cNvPr>
          <p:cNvSpPr>
            <a:spLocks noGrp="1"/>
          </p:cNvSpPr>
          <p:nvPr>
            <p:ph type="body" sz="quarter" idx="15" hasCustomPrompt="1"/>
          </p:nvPr>
        </p:nvSpPr>
        <p:spPr>
          <a:xfrm>
            <a:off x="32256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2" name="Text Placeholder 12">
            <a:extLst>
              <a:ext uri="{FF2B5EF4-FFF2-40B4-BE49-F238E27FC236}">
                <a16:creationId xmlns:a16="http://schemas.microsoft.com/office/drawing/2014/main" id="{9A9FBB97-8C0A-E146-AFE3-5FD58BC02815}"/>
              </a:ext>
            </a:extLst>
          </p:cNvPr>
          <p:cNvSpPr>
            <a:spLocks noGrp="1"/>
          </p:cNvSpPr>
          <p:nvPr>
            <p:ph type="body" sz="quarter" idx="16" hasCustomPrompt="1"/>
          </p:nvPr>
        </p:nvSpPr>
        <p:spPr>
          <a:xfrm>
            <a:off x="32256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4" name="Text Placeholder 5">
            <a:extLst>
              <a:ext uri="{FF2B5EF4-FFF2-40B4-BE49-F238E27FC236}">
                <a16:creationId xmlns:a16="http://schemas.microsoft.com/office/drawing/2014/main" id="{8B60FC42-FFE8-1A4A-8B75-2FBB71B31847}"/>
              </a:ext>
            </a:extLst>
          </p:cNvPr>
          <p:cNvSpPr>
            <a:spLocks noGrp="1"/>
          </p:cNvSpPr>
          <p:nvPr>
            <p:ph type="body" sz="quarter" idx="17" hasCustomPrompt="1"/>
          </p:nvPr>
        </p:nvSpPr>
        <p:spPr>
          <a:xfrm>
            <a:off x="6096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7" name="Text Placeholder 12">
            <a:extLst>
              <a:ext uri="{FF2B5EF4-FFF2-40B4-BE49-F238E27FC236}">
                <a16:creationId xmlns:a16="http://schemas.microsoft.com/office/drawing/2014/main" id="{3D277FE7-06BD-784B-A695-6E97022EE6CA}"/>
              </a:ext>
            </a:extLst>
          </p:cNvPr>
          <p:cNvSpPr>
            <a:spLocks noGrp="1"/>
          </p:cNvSpPr>
          <p:nvPr>
            <p:ph type="body" sz="quarter" idx="18" hasCustomPrompt="1"/>
          </p:nvPr>
        </p:nvSpPr>
        <p:spPr>
          <a:xfrm>
            <a:off x="6096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
        <p:nvSpPr>
          <p:cNvPr id="18" name="Text Placeholder 5">
            <a:extLst>
              <a:ext uri="{FF2B5EF4-FFF2-40B4-BE49-F238E27FC236}">
                <a16:creationId xmlns:a16="http://schemas.microsoft.com/office/drawing/2014/main" id="{D52BD68D-6847-3441-862C-A2206D463395}"/>
              </a:ext>
            </a:extLst>
          </p:cNvPr>
          <p:cNvSpPr>
            <a:spLocks noGrp="1"/>
          </p:cNvSpPr>
          <p:nvPr>
            <p:ph type="body" sz="quarter" idx="19" hasCustomPrompt="1"/>
          </p:nvPr>
        </p:nvSpPr>
        <p:spPr>
          <a:xfrm>
            <a:off x="8964000" y="4906800"/>
            <a:ext cx="2872800" cy="1418400"/>
          </a:xfrm>
          <a:solidFill>
            <a:schemeClr val="accent2"/>
          </a:solidFill>
          <a:effectLst>
            <a:innerShdw dist="38100" dir="5400000">
              <a:schemeClr val="bg2"/>
            </a:innerShdw>
          </a:effectLst>
        </p:spPr>
        <p:txBody>
          <a:bodyPr lIns="180000" tIns="180000" rIns="180000" bIns="180000"/>
          <a:lstStyle>
            <a:lvl1pPr marL="0" indent="0">
              <a:buNone/>
              <a:defRPr b="1" i="0">
                <a:solidFill>
                  <a:schemeClr val="bg2"/>
                </a:solidFill>
                <a:latin typeface="Arial Black" panose="020B0604020202020204" pitchFamily="34" charset="0"/>
                <a:cs typeface="Arial Black" panose="020B0604020202020204" pitchFamily="34" charset="0"/>
              </a:defRPr>
            </a:lvl1pPr>
            <a:lvl2pPr marL="360000" indent="0">
              <a:buNone/>
              <a:defRPr/>
            </a:lvl2pPr>
            <a:lvl3pPr marL="914400" indent="0">
              <a:buFont typeface="Arial" panose="020B0604020202020204" pitchFamily="34" charset="0"/>
              <a:buNone/>
              <a:defRPr/>
            </a:lvl3pPr>
            <a:lvl4pPr marL="1371600" indent="0">
              <a:buNone/>
              <a:defRPr/>
            </a:lvl4pPr>
            <a:lvl5pPr marL="1828800" indent="0">
              <a:buNone/>
              <a:defRPr/>
            </a:lvl5pPr>
          </a:lstStyle>
          <a:p>
            <a:pPr lvl="0"/>
            <a:r>
              <a:rPr lang="en-GB"/>
              <a:t>Convincing Point</a:t>
            </a:r>
            <a:endParaRPr lang="ar-SA"/>
          </a:p>
        </p:txBody>
      </p:sp>
      <p:sp>
        <p:nvSpPr>
          <p:cNvPr id="19" name="Text Placeholder 12">
            <a:extLst>
              <a:ext uri="{FF2B5EF4-FFF2-40B4-BE49-F238E27FC236}">
                <a16:creationId xmlns:a16="http://schemas.microsoft.com/office/drawing/2014/main" id="{33462742-93D6-2C42-BDBB-A7F29B59C98A}"/>
              </a:ext>
            </a:extLst>
          </p:cNvPr>
          <p:cNvSpPr>
            <a:spLocks noGrp="1"/>
          </p:cNvSpPr>
          <p:nvPr>
            <p:ph type="body" sz="quarter" idx="20" hasCustomPrompt="1"/>
          </p:nvPr>
        </p:nvSpPr>
        <p:spPr>
          <a:xfrm>
            <a:off x="8964000" y="5452817"/>
            <a:ext cx="2872800" cy="881308"/>
          </a:xfrm>
        </p:spPr>
        <p:txBody>
          <a:bodyPr lIns="180000" tIns="72000" rIns="144000" bIns="180000">
            <a:normAutofit/>
          </a:bodyPr>
          <a:lstStyle>
            <a:lvl1pPr marL="0" indent="0">
              <a:buNone/>
              <a:defRPr sz="1200">
                <a:solidFill>
                  <a:schemeClr val="bg2"/>
                </a:solidFill>
              </a:defRPr>
            </a:lvl1pPr>
          </a:lstStyle>
          <a:p>
            <a:pPr lvl="0"/>
            <a:r>
              <a:rPr lang="en-GB"/>
              <a:t>Description </a:t>
            </a:r>
            <a:r>
              <a:rPr lang="en-US" sz="1200" b="0"/>
              <a:t>of the very convincing and well written point. Make sure it’s short and powerful.</a:t>
            </a:r>
            <a:endParaRPr lang="ar-SA"/>
          </a:p>
        </p:txBody>
      </p:sp>
    </p:spTree>
    <p:extLst>
      <p:ext uri="{BB962C8B-B14F-4D97-AF65-F5344CB8AC3E}">
        <p14:creationId xmlns:p14="http://schemas.microsoft.com/office/powerpoint/2010/main" val="2807046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with Photo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0"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0" y="1134443"/>
            <a:ext cx="6084888" cy="4476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312"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rgbClr val="79787F"/>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0"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tx1"/>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352425"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187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with Photo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3A57AE-F575-8045-AA77-270E1E606BAD}"/>
              </a:ext>
            </a:extLst>
          </p:cNvPr>
          <p:cNvSpPr/>
          <p:nvPr userDrawn="1"/>
        </p:nvSpPr>
        <p:spPr>
          <a:xfrm>
            <a:off x="9193306" y="0"/>
            <a:ext cx="29986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6594DA25-C784-7842-B9E7-159A55176936}"/>
              </a:ext>
            </a:extLst>
          </p:cNvPr>
          <p:cNvSpPr/>
          <p:nvPr userDrawn="1"/>
        </p:nvSpPr>
        <p:spPr>
          <a:xfrm>
            <a:off x="6107112" y="1134443"/>
            <a:ext cx="6084888" cy="4476648"/>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8" name="Text Placeholder 12">
            <a:extLst>
              <a:ext uri="{FF2B5EF4-FFF2-40B4-BE49-F238E27FC236}">
                <a16:creationId xmlns:a16="http://schemas.microsoft.com/office/drawing/2014/main" id="{5C872AD5-8C1C-1B4A-8B84-AE73DCF17E78}"/>
              </a:ext>
            </a:extLst>
          </p:cNvPr>
          <p:cNvSpPr>
            <a:spLocks noGrp="1"/>
          </p:cNvSpPr>
          <p:nvPr>
            <p:ph type="body" sz="quarter" idx="14" hasCustomPrompt="1"/>
          </p:nvPr>
        </p:nvSpPr>
        <p:spPr>
          <a:xfrm>
            <a:off x="6100800" y="1141368"/>
            <a:ext cx="6091200" cy="1200779"/>
          </a:xfrm>
          <a:noFill/>
        </p:spPr>
        <p:txBody>
          <a:bodyPr lIns="360000" tIns="360000" rIns="360000" bIns="360000" anchor="b" anchorCtr="0">
            <a:normAutofit/>
          </a:bodyPr>
          <a:lstStyle>
            <a:lvl1pPr marL="0" indent="0">
              <a:lnSpc>
                <a:spcPct val="100000"/>
              </a:lnSpc>
              <a:spcBef>
                <a:spcPts val="300"/>
              </a:spcBef>
              <a:buNone/>
              <a:defRPr sz="2200" b="1" i="0" spc="-150">
                <a:solidFill>
                  <a:schemeClr val="bg2"/>
                </a:solidFill>
                <a:latin typeface="Arial Black" panose="020B0604020202020204" pitchFamily="34" charset="0"/>
                <a:cs typeface="Arial Black" panose="020B0604020202020204" pitchFamily="34" charset="0"/>
              </a:defRPr>
            </a:lvl1pPr>
          </a:lstStyle>
          <a:p>
            <a:pPr lvl="0"/>
            <a:r>
              <a:rPr lang="en-US" err="1"/>
              <a:t>Loreum</a:t>
            </a:r>
            <a:r>
              <a:rPr lang="en-US"/>
              <a:t> Ipsum</a:t>
            </a:r>
          </a:p>
        </p:txBody>
      </p:sp>
      <p:sp>
        <p:nvSpPr>
          <p:cNvPr id="8" name="Text Placeholder 7">
            <a:extLst>
              <a:ext uri="{FF2B5EF4-FFF2-40B4-BE49-F238E27FC236}">
                <a16:creationId xmlns:a16="http://schemas.microsoft.com/office/drawing/2014/main" id="{F830BF3E-8EC4-134A-B454-E5DADCD9A878}"/>
              </a:ext>
            </a:extLst>
          </p:cNvPr>
          <p:cNvSpPr>
            <a:spLocks noGrp="1"/>
          </p:cNvSpPr>
          <p:nvPr>
            <p:ph type="body" sz="quarter" idx="15" hasCustomPrompt="1"/>
          </p:nvPr>
        </p:nvSpPr>
        <p:spPr>
          <a:xfrm>
            <a:off x="6107112" y="2340829"/>
            <a:ext cx="6084888" cy="3259506"/>
          </a:xfrm>
          <a:noFill/>
        </p:spPr>
        <p:txBody>
          <a:bodyPr lIns="360000" rIns="360000" bIns="360000">
            <a:noAutofit/>
          </a:bodyPr>
          <a:lstStyle>
            <a:lvl1pPr marL="228600" marR="0" indent="-228600" algn="l" defTabSz="914400" rtl="0" eaLnBrk="1" fontAlgn="auto" latinLnBrk="0" hangingPunct="1">
              <a:lnSpc>
                <a:spcPct val="120000"/>
              </a:lnSpc>
              <a:spcBef>
                <a:spcPts val="1200"/>
              </a:spcBef>
              <a:spcAft>
                <a:spcPts val="0"/>
              </a:spcAft>
              <a:buClr>
                <a:schemeClr val="accent1"/>
              </a:buClr>
              <a:buSzTx/>
              <a:buFont typeface="+mj-lt"/>
              <a:buAutoNum type="arabicPeriod"/>
              <a:tabLst/>
              <a:defRPr sz="1400">
                <a:solidFill>
                  <a:schemeClr val="bg2"/>
                </a:solidFill>
              </a:defRPr>
            </a:lvl1pPr>
          </a:lstStyle>
          <a:p>
            <a:pPr lvl="0"/>
            <a:r>
              <a:rPr lang="en-GB" err="1"/>
              <a:t>Loreum</a:t>
            </a:r>
            <a:r>
              <a:rPr lang="en-GB"/>
              <a:t> Ipsum is simply dummy text of the printing and typesetting industry.</a:t>
            </a:r>
          </a:p>
          <a:p>
            <a:pPr lvl="0"/>
            <a:r>
              <a:rPr lang="en-GB" err="1"/>
              <a:t>Loreum</a:t>
            </a:r>
            <a:r>
              <a:rPr lang="en-GB"/>
              <a:t> Ipsum has been the industry’s standard dummy text ever since the 1500s, when an unknown printer took a galley of type and scrambled it to make a type specimen book.</a:t>
            </a:r>
          </a:p>
          <a:p>
            <a:pPr lvl="0"/>
            <a:r>
              <a:rPr lang="en-GB" err="1"/>
              <a:t>Loreum</a:t>
            </a:r>
            <a:r>
              <a:rPr lang="en-GB"/>
              <a:t> Ipsum is simply dummy text of the printing and typesetting industry.</a:t>
            </a:r>
          </a:p>
          <a:p>
            <a:pPr marL="228600" marR="0" lvl="0" indent="-228600" algn="l" defTabSz="914400" rtl="0" eaLnBrk="1" fontAlgn="auto" latinLnBrk="0" hangingPunct="1">
              <a:lnSpc>
                <a:spcPct val="120000"/>
              </a:lnSpc>
              <a:spcBef>
                <a:spcPts val="1200"/>
              </a:spcBef>
              <a:spcAft>
                <a:spcPts val="0"/>
              </a:spcAft>
              <a:buClr>
                <a:schemeClr val="accent1"/>
              </a:buClr>
              <a:buSzTx/>
              <a:tabLst/>
              <a:defRPr/>
            </a:pPr>
            <a:r>
              <a:rPr lang="en-GB" err="1"/>
              <a:t>Loreum</a:t>
            </a:r>
            <a:r>
              <a:rPr lang="en-GB"/>
              <a:t> Ipsum has been the industry’s standard dummy text ever since the 1500s, when an unknown printer took a galley of type and scrambled it to make a type specimen book.</a:t>
            </a:r>
          </a:p>
          <a:p>
            <a:pPr lvl="0"/>
            <a:endParaRPr lang="en-GB"/>
          </a:p>
        </p:txBody>
      </p:sp>
      <p:sp>
        <p:nvSpPr>
          <p:cNvPr id="16" name="Slide Number Placeholder 15">
            <a:extLst>
              <a:ext uri="{FF2B5EF4-FFF2-40B4-BE49-F238E27FC236}">
                <a16:creationId xmlns:a16="http://schemas.microsoft.com/office/drawing/2014/main" id="{4CB311B2-A433-1D4D-B416-F795C00B32CE}"/>
              </a:ext>
            </a:extLst>
          </p:cNvPr>
          <p:cNvSpPr>
            <a:spLocks noGrp="1"/>
          </p:cNvSpPr>
          <p:nvPr>
            <p:ph type="sldNum" sz="quarter" idx="16"/>
          </p:nvPr>
        </p:nvSpPr>
        <p:spPr/>
        <p:txBody>
          <a:bodyPr/>
          <a:lstStyle/>
          <a:p>
            <a:fld id="{9A0F7689-66CB-EC4F-9B5C-9C3D3ED1F24F}" type="slidenum">
              <a:rPr lang="en-US" smtClean="0"/>
              <a:pPr/>
              <a:t>‹#›</a:t>
            </a:fld>
            <a:endParaRPr lang="en-US"/>
          </a:p>
        </p:txBody>
      </p:sp>
      <p:cxnSp>
        <p:nvCxnSpPr>
          <p:cNvPr id="20" name="Straight Connector 19">
            <a:extLst>
              <a:ext uri="{FF2B5EF4-FFF2-40B4-BE49-F238E27FC236}">
                <a16:creationId xmlns:a16="http://schemas.microsoft.com/office/drawing/2014/main" id="{212C4CEA-BB38-DB41-9697-6C66BA835207}"/>
              </a:ext>
            </a:extLst>
          </p:cNvPr>
          <p:cNvCxnSpPr>
            <a:cxnSpLocks/>
          </p:cNvCxnSpPr>
          <p:nvPr userDrawn="1"/>
        </p:nvCxnSpPr>
        <p:spPr>
          <a:xfrm flipV="1">
            <a:off x="6459537" y="2168524"/>
            <a:ext cx="360000" cy="1"/>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07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6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073149"/>
            <a:ext cx="5648400" cy="523557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6405" y="1073150"/>
            <a:ext cx="5648400" cy="523557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409864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ext 2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59999" y="1252799"/>
            <a:ext cx="5648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6195600" y="1252800"/>
            <a:ext cx="5648400" cy="5055925"/>
          </a:xfrm>
        </p:spPr>
        <p:txBody>
          <a:bodyPr/>
          <a:lstStyle/>
          <a:p>
            <a:r>
              <a:rPr lang="en-US"/>
              <a:t>Lorem Ipsum is simply dummy text of the printing and typesetting industry. </a:t>
            </a:r>
          </a:p>
          <a:p>
            <a:r>
              <a:rPr lang="en-US"/>
              <a:t>Lorem Ipsum has been the industry's standard dummy text ever.</a:t>
            </a:r>
          </a:p>
        </p:txBody>
      </p:sp>
      <p:cxnSp>
        <p:nvCxnSpPr>
          <p:cNvPr id="6" name="Straight Connector 5">
            <a:extLst>
              <a:ext uri="{FF2B5EF4-FFF2-40B4-BE49-F238E27FC236}">
                <a16:creationId xmlns:a16="http://schemas.microsoft.com/office/drawing/2014/main" id="{C6BA8A1F-48CF-9945-A70D-6B575BDFBF02}"/>
              </a:ext>
            </a:extLst>
          </p:cNvPr>
          <p:cNvCxnSpPr/>
          <p:nvPr userDrawn="1"/>
        </p:nvCxnSpPr>
        <p:spPr>
          <a:xfrm>
            <a:off x="359999"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738225-91EF-FC49-934F-C1F4FD54EC80}"/>
              </a:ext>
            </a:extLst>
          </p:cNvPr>
          <p:cNvCxnSpPr/>
          <p:nvPr userDrawn="1"/>
        </p:nvCxnSpPr>
        <p:spPr>
          <a:xfrm>
            <a:off x="6195600" y="1072800"/>
            <a:ext cx="56340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5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3 Columns with Top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6C0B-9A3A-D34B-BFBD-0DAC85A01A4F}"/>
              </a:ext>
            </a:extLst>
          </p:cNvPr>
          <p:cNvSpPr>
            <a:spLocks noGrp="1"/>
          </p:cNvSpPr>
          <p:nvPr>
            <p:ph type="title"/>
          </p:nvPr>
        </p:nvSpPr>
        <p:spPr/>
        <p:txBody>
          <a:bodyPr/>
          <a:lstStyle/>
          <a:p>
            <a:r>
              <a:rPr lang="en-GB"/>
              <a:t>Click to edit Master title style</a:t>
            </a:r>
            <a:endParaRPr lang="ar-SA"/>
          </a:p>
        </p:txBody>
      </p:sp>
      <p:sp>
        <p:nvSpPr>
          <p:cNvPr id="3" name="Slide Number Placeholder 2">
            <a:extLst>
              <a:ext uri="{FF2B5EF4-FFF2-40B4-BE49-F238E27FC236}">
                <a16:creationId xmlns:a16="http://schemas.microsoft.com/office/drawing/2014/main" id="{F664EE6A-6041-8E4C-A351-9CA4815BE679}"/>
              </a:ext>
            </a:extLst>
          </p:cNvPr>
          <p:cNvSpPr>
            <a:spLocks noGrp="1"/>
          </p:cNvSpPr>
          <p:nvPr>
            <p:ph type="sldNum" sz="quarter" idx="10"/>
          </p:nvPr>
        </p:nvSpPr>
        <p:spPr/>
        <p:txBody>
          <a:bodyPr/>
          <a:lstStyle/>
          <a:p>
            <a:fld id="{9A0F7689-66CB-EC4F-9B5C-9C3D3ED1F24F}" type="slidenum">
              <a:rPr lang="en-US" smtClean="0"/>
              <a:pPr/>
              <a:t>‹#›</a:t>
            </a:fld>
            <a:endParaRPr lang="en-US"/>
          </a:p>
        </p:txBody>
      </p:sp>
      <p:sp>
        <p:nvSpPr>
          <p:cNvPr id="5" name="Text Placeholder 4">
            <a:extLst>
              <a:ext uri="{FF2B5EF4-FFF2-40B4-BE49-F238E27FC236}">
                <a16:creationId xmlns:a16="http://schemas.microsoft.com/office/drawing/2014/main" id="{675A7A74-35AE-A441-8E5F-0D7FBA31C6D4}"/>
              </a:ext>
            </a:extLst>
          </p:cNvPr>
          <p:cNvSpPr>
            <a:spLocks noGrp="1"/>
          </p:cNvSpPr>
          <p:nvPr>
            <p:ph type="body" sz="quarter" idx="11" hasCustomPrompt="1"/>
          </p:nvPr>
        </p:nvSpPr>
        <p:spPr>
          <a:xfrm>
            <a:off x="360000" y="1252799"/>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6" name="Text Placeholder 4">
            <a:extLst>
              <a:ext uri="{FF2B5EF4-FFF2-40B4-BE49-F238E27FC236}">
                <a16:creationId xmlns:a16="http://schemas.microsoft.com/office/drawing/2014/main" id="{F5F23DA4-4D19-B744-B1EB-91AECBD4698C}"/>
              </a:ext>
            </a:extLst>
          </p:cNvPr>
          <p:cNvSpPr>
            <a:spLocks noGrp="1"/>
          </p:cNvSpPr>
          <p:nvPr>
            <p:ph type="body" sz="quarter" idx="12" hasCustomPrompt="1"/>
          </p:nvPr>
        </p:nvSpPr>
        <p:spPr>
          <a:xfrm>
            <a:off x="42408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sp>
        <p:nvSpPr>
          <p:cNvPr id="7" name="Text Placeholder 4">
            <a:extLst>
              <a:ext uri="{FF2B5EF4-FFF2-40B4-BE49-F238E27FC236}">
                <a16:creationId xmlns:a16="http://schemas.microsoft.com/office/drawing/2014/main" id="{8B4CFD78-B65D-D24D-98D0-EE2E57275F60}"/>
              </a:ext>
            </a:extLst>
          </p:cNvPr>
          <p:cNvSpPr>
            <a:spLocks noGrp="1"/>
          </p:cNvSpPr>
          <p:nvPr>
            <p:ph type="body" sz="quarter" idx="13" hasCustomPrompt="1"/>
          </p:nvPr>
        </p:nvSpPr>
        <p:spPr>
          <a:xfrm>
            <a:off x="8121600" y="1252800"/>
            <a:ext cx="3704400" cy="5055925"/>
          </a:xfrm>
        </p:spPr>
        <p:txBody>
          <a:bodyPr/>
          <a:lstStyle/>
          <a:p>
            <a:r>
              <a:rPr lang="en-US"/>
              <a:t>Lorem Ipsum is simply dummy text of the printing and typesetting industry. </a:t>
            </a:r>
          </a:p>
          <a:p>
            <a:r>
              <a:rPr lang="en-US"/>
              <a:t>Lorem Ipsum has been the industry's standard dummy text ever.</a:t>
            </a:r>
          </a:p>
        </p:txBody>
      </p:sp>
    </p:spTree>
    <p:extLst>
      <p:ext uri="{BB962C8B-B14F-4D97-AF65-F5344CB8AC3E}">
        <p14:creationId xmlns:p14="http://schemas.microsoft.com/office/powerpoint/2010/main" val="18678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image" Target="../media/image2.svg"/><Relationship Id="rId5" Type="http://schemas.openxmlformats.org/officeDocument/2006/relationships/slideLayout" Target="../slideLayouts/slideLayout76.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theme" Target="../theme/theme2.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image" Target="../media/image1.png"/><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47" Type="http://schemas.openxmlformats.org/officeDocument/2006/relationships/slideLayout" Target="../slideLayouts/slideLayout173.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49" Type="http://schemas.openxmlformats.org/officeDocument/2006/relationships/theme" Target="../theme/theme3.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48" Type="http://schemas.openxmlformats.org/officeDocument/2006/relationships/slideLayout" Target="../slideLayouts/slideLayout174.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slideLayout" Target="../slideLayouts/slideLayout172.xml"/><Relationship Id="rId20" Type="http://schemas.openxmlformats.org/officeDocument/2006/relationships/slideLayout" Target="../slideLayouts/slideLayout146.xml"/><Relationship Id="rId41" Type="http://schemas.openxmlformats.org/officeDocument/2006/relationships/slideLayout" Target="../slideLayouts/slideLayout167.xml"/><Relationship Id="rId1" Type="http://schemas.openxmlformats.org/officeDocument/2006/relationships/slideLayout" Target="../slideLayouts/slideLayout127.xml"/><Relationship Id="rId6"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a:t>Click to edit slide title</a:t>
            </a:r>
          </a:p>
        </p:txBody>
      </p:sp>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60000" y="1087228"/>
            <a:ext cx="11469600" cy="5221497"/>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Click to edit text</a:t>
            </a:r>
          </a:p>
          <a:p>
            <a:pPr lvl="1"/>
            <a:r>
              <a:rPr lang="en-US"/>
              <a:t>Second level</a:t>
            </a:r>
          </a:p>
        </p:txBody>
      </p:sp>
      <p:sp>
        <p:nvSpPr>
          <p:cNvPr id="11" name="Rectangle 10">
            <a:extLst>
              <a:ext uri="{FF2B5EF4-FFF2-40B4-BE49-F238E27FC236}">
                <a16:creationId xmlns:a16="http://schemas.microsoft.com/office/drawing/2014/main" id="{9E4A0DB5-14FA-4071-99C0-82BFAEB24F8C}"/>
              </a:ext>
            </a:extLst>
          </p:cNvPr>
          <p:cNvSpPr/>
          <p:nvPr/>
        </p:nvSpPr>
        <p:spPr>
          <a:xfrm>
            <a:off x="611999" y="6308725"/>
            <a:ext cx="1819409" cy="549275"/>
          </a:xfrm>
          <a:prstGeom prst="rect">
            <a:avLst/>
          </a:prstGeom>
        </p:spPr>
        <p:txBody>
          <a:bodyPr wrap="none" lIns="0" tIns="0" rIns="0" bIns="0" anchor="ctr">
            <a:noAutofit/>
          </a:bodyPr>
          <a:lstStyle/>
          <a:p>
            <a:pPr lvl="0"/>
            <a:r>
              <a:rPr lang="en-US" sz="800">
                <a:solidFill>
                  <a:schemeClr val="tx2">
                    <a:lumMod val="60000"/>
                    <a:lumOff val="40000"/>
                    <a:alpha val="50000"/>
                  </a:schemeClr>
                </a:solidFill>
              </a:rPr>
              <a:t>Confidential © </a:t>
            </a:r>
            <a:fld id="{AB00A70B-9C44-4596-90DE-894BC522FF9F}" type="datetimeyyyy">
              <a:rPr lang="en-US" sz="800" smtClean="0">
                <a:solidFill>
                  <a:schemeClr val="tx2">
                    <a:lumMod val="60000"/>
                    <a:lumOff val="40000"/>
                    <a:alpha val="50000"/>
                  </a:schemeClr>
                </a:solidFill>
              </a:rPr>
              <a:pPr lvl="0"/>
              <a:t>2023</a:t>
            </a:fld>
            <a:r>
              <a:rPr lang="en-US" sz="800">
                <a:solidFill>
                  <a:schemeClr val="tx2">
                    <a:lumMod val="60000"/>
                    <a:lumOff val="40000"/>
                    <a:alpha val="50000"/>
                  </a:schemeClr>
                </a:solidFill>
              </a:rPr>
              <a:t> Persistent Systems</a:t>
            </a:r>
          </a:p>
        </p:txBody>
      </p:sp>
      <p:sp>
        <p:nvSpPr>
          <p:cNvPr id="9" name="Slide Number Placeholder 5">
            <a:extLst>
              <a:ext uri="{FF2B5EF4-FFF2-40B4-BE49-F238E27FC236}">
                <a16:creationId xmlns:a16="http://schemas.microsoft.com/office/drawing/2014/main" id="{CA242A93-311C-4B1E-BF74-6F9F7B4D5998}"/>
              </a:ext>
            </a:extLst>
          </p:cNvPr>
          <p:cNvSpPr>
            <a:spLocks noGrp="1"/>
          </p:cNvSpPr>
          <p:nvPr>
            <p:ph type="sldNum" sz="quarter" idx="4"/>
          </p:nvPr>
        </p:nvSpPr>
        <p:spPr>
          <a:xfrm>
            <a:off x="359999" y="6308725"/>
            <a:ext cx="125034" cy="549275"/>
          </a:xfrm>
          <a:prstGeom prst="rect">
            <a:avLst/>
          </a:prstGeom>
        </p:spPr>
        <p:txBody>
          <a:bodyPr wrap="none" lIns="0" tIns="0" rIns="0" bIns="0" anchor="ctr">
            <a:noAutofit/>
          </a:bodyPr>
          <a:lstStyle>
            <a:lvl1pPr>
              <a:defRPr lang="en-US" sz="800" smtClean="0">
                <a:solidFill>
                  <a:schemeClr val="tx2">
                    <a:lumMod val="60000"/>
                    <a:lumOff val="40000"/>
                    <a:alpha val="50000"/>
                  </a:schemeClr>
                </a:solidFill>
              </a:defRPr>
            </a:lvl1pPr>
          </a:lstStyle>
          <a:p>
            <a:fld id="{9A0F7689-66CB-EC4F-9B5C-9C3D3ED1F24F}" type="slidenum">
              <a:rPr lang="en-US" smtClean="0"/>
              <a:pPr/>
              <a:t>‹#›</a:t>
            </a:fld>
            <a:endParaRPr lang="en-US"/>
          </a:p>
        </p:txBody>
      </p:sp>
      <p:pic>
        <p:nvPicPr>
          <p:cNvPr id="10" name="Graphic 9">
            <a:extLst>
              <a:ext uri="{FF2B5EF4-FFF2-40B4-BE49-F238E27FC236}">
                <a16:creationId xmlns:a16="http://schemas.microsoft.com/office/drawing/2014/main" id="{E10A6CFA-C025-4652-BCA7-550B5032BC97}"/>
              </a:ext>
            </a:extLst>
          </p:cNvPr>
          <p:cNvPicPr>
            <a:picLocks noChangeAspect="1"/>
          </p:cNvPicPr>
          <p:nvPr/>
        </p:nvPicPr>
        <p:blipFill>
          <a:blip r:embed="rId73" cstate="screen">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a:off x="11026029" y="6498000"/>
            <a:ext cx="803571" cy="180000"/>
          </a:xfrm>
          <a:prstGeom prst="rect">
            <a:avLst/>
          </a:prstGeom>
        </p:spPr>
      </p:pic>
    </p:spTree>
    <p:extLst>
      <p:ext uri="{BB962C8B-B14F-4D97-AF65-F5344CB8AC3E}">
        <p14:creationId xmlns:p14="http://schemas.microsoft.com/office/powerpoint/2010/main" val="1803541834"/>
      </p:ext>
    </p:extLst>
  </p:cSld>
  <p:clrMap bg1="lt1" tx1="dk1" bg2="lt2" tx2="dk2" accent1="accent1" accent2="accent2" accent3="accent3" accent4="accent4" accent5="accent5" accent6="accent6" hlink="hlink" folHlink="folHlink"/>
  <p:sldLayoutIdLst>
    <p:sldLayoutId id="2147484001" r:id="rId1"/>
    <p:sldLayoutId id="2147484059" r:id="rId2"/>
    <p:sldLayoutId id="2147484060" r:id="rId3"/>
    <p:sldLayoutId id="2147484061" r:id="rId4"/>
    <p:sldLayoutId id="2147484062" r:id="rId5"/>
    <p:sldLayoutId id="2147484064" r:id="rId6"/>
    <p:sldLayoutId id="2147484065" r:id="rId7"/>
    <p:sldLayoutId id="2147484066" r:id="rId8"/>
    <p:sldLayoutId id="2147484067" r:id="rId9"/>
    <p:sldLayoutId id="2147484068" r:id="rId10"/>
    <p:sldLayoutId id="2147484069" r:id="rId11"/>
    <p:sldLayoutId id="2147484175" r:id="rId12"/>
    <p:sldLayoutId id="2147484063" r:id="rId13"/>
    <p:sldLayoutId id="2147484149" r:id="rId14"/>
    <p:sldLayoutId id="2147484150" r:id="rId15"/>
    <p:sldLayoutId id="2147484151" r:id="rId16"/>
    <p:sldLayoutId id="2147484152" r:id="rId17"/>
    <p:sldLayoutId id="2147484200" r:id="rId18"/>
    <p:sldLayoutId id="2147484201" r:id="rId19"/>
    <p:sldLayoutId id="2147484169" r:id="rId20"/>
    <p:sldLayoutId id="2147484094" r:id="rId21"/>
    <p:sldLayoutId id="2147484078" r:id="rId22"/>
    <p:sldLayoutId id="2147484079" r:id="rId23"/>
    <p:sldLayoutId id="2147484085" r:id="rId24"/>
    <p:sldLayoutId id="2147484153" r:id="rId25"/>
    <p:sldLayoutId id="2147484076" r:id="rId26"/>
    <p:sldLayoutId id="2147484825" r:id="rId27"/>
    <p:sldLayoutId id="2147484154" r:id="rId28"/>
    <p:sldLayoutId id="2147484202" r:id="rId29"/>
    <p:sldLayoutId id="2147484174" r:id="rId30"/>
    <p:sldLayoutId id="2147484077" r:id="rId31"/>
    <p:sldLayoutId id="2147484178" r:id="rId32"/>
    <p:sldLayoutId id="2147484179" r:id="rId33"/>
    <p:sldLayoutId id="2147484168" r:id="rId34"/>
    <p:sldLayoutId id="2147484180" r:id="rId35"/>
    <p:sldLayoutId id="2147484181" r:id="rId36"/>
    <p:sldLayoutId id="2147484182" r:id="rId37"/>
    <p:sldLayoutId id="2147484167" r:id="rId38"/>
    <p:sldLayoutId id="2147484070" r:id="rId39"/>
    <p:sldLayoutId id="2147484183" r:id="rId40"/>
    <p:sldLayoutId id="2147484184" r:id="rId41"/>
    <p:sldLayoutId id="2147484185" r:id="rId42"/>
    <p:sldLayoutId id="2147484186" r:id="rId43"/>
    <p:sldLayoutId id="2147484189" r:id="rId44"/>
    <p:sldLayoutId id="2147484071" r:id="rId45"/>
    <p:sldLayoutId id="2147484187" r:id="rId46"/>
    <p:sldLayoutId id="2147484188" r:id="rId47"/>
    <p:sldLayoutId id="2147484190" r:id="rId48"/>
    <p:sldLayoutId id="2147484072" r:id="rId49"/>
    <p:sldLayoutId id="2147484191" r:id="rId50"/>
    <p:sldLayoutId id="2147484192" r:id="rId51"/>
    <p:sldLayoutId id="2147484193" r:id="rId52"/>
    <p:sldLayoutId id="2147484073" r:id="rId53"/>
    <p:sldLayoutId id="2147484194" r:id="rId54"/>
    <p:sldLayoutId id="2147484074" r:id="rId55"/>
    <p:sldLayoutId id="2147484075" r:id="rId56"/>
    <p:sldLayoutId id="2147484195" r:id="rId57"/>
    <p:sldLayoutId id="2147484080" r:id="rId58"/>
    <p:sldLayoutId id="2147484081" r:id="rId59"/>
    <p:sldLayoutId id="2147484196" r:id="rId60"/>
    <p:sldLayoutId id="2147484197" r:id="rId61"/>
    <p:sldLayoutId id="2147484198" r:id="rId62"/>
    <p:sldLayoutId id="2147484176" r:id="rId63"/>
    <p:sldLayoutId id="2147484199" r:id="rId64"/>
    <p:sldLayoutId id="2147484082" r:id="rId65"/>
    <p:sldLayoutId id="2147484177" r:id="rId66"/>
    <p:sldLayoutId id="2147484084" r:id="rId67"/>
    <p:sldLayoutId id="2147484172" r:id="rId68"/>
    <p:sldLayoutId id="2147484173" r:id="rId69"/>
    <p:sldLayoutId id="2147484087" r:id="rId70"/>
    <p:sldLayoutId id="2147484170" r:id="rId7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000" b="1" kern="1200" spc="-40" baseline="0">
          <a:solidFill>
            <a:schemeClr val="tx2">
              <a:lumMod val="40000"/>
              <a:lumOff val="60000"/>
            </a:schemeClr>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2"/>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974" userDrawn="1">
          <p15:clr>
            <a:srgbClr val="F26B43"/>
          </p15:clr>
        </p15:guide>
        <p15:guide id="8" orient="horz" pos="454">
          <p15:clr>
            <a:srgbClr val="F26B43"/>
          </p15:clr>
        </p15:guide>
        <p15:guide id="9" orient="horz" pos="22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a:t>Click to edit slide title</a:t>
            </a:r>
          </a:p>
        </p:txBody>
      </p:sp>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60000" y="1087228"/>
            <a:ext cx="11469600" cy="5221497"/>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Click to edit text</a:t>
            </a:r>
          </a:p>
          <a:p>
            <a:pPr lvl="1"/>
            <a:r>
              <a:rPr lang="en-US"/>
              <a:t>Second level</a:t>
            </a:r>
          </a:p>
        </p:txBody>
      </p:sp>
      <p:sp>
        <p:nvSpPr>
          <p:cNvPr id="11" name="Rectangle 10">
            <a:extLst>
              <a:ext uri="{FF2B5EF4-FFF2-40B4-BE49-F238E27FC236}">
                <a16:creationId xmlns:a16="http://schemas.microsoft.com/office/drawing/2014/main" id="{9E4A0DB5-14FA-4071-99C0-82BFAEB24F8C}"/>
              </a:ext>
            </a:extLst>
          </p:cNvPr>
          <p:cNvSpPr/>
          <p:nvPr/>
        </p:nvSpPr>
        <p:spPr>
          <a:xfrm>
            <a:off x="611999" y="6308725"/>
            <a:ext cx="1819409" cy="549275"/>
          </a:xfrm>
          <a:prstGeom prst="rect">
            <a:avLst/>
          </a:prstGeom>
        </p:spPr>
        <p:txBody>
          <a:bodyPr wrap="none" lIns="0" tIns="0" rIns="0" bIns="0" anchor="ctr">
            <a:noAutofit/>
          </a:bodyPr>
          <a:lstStyle/>
          <a:p>
            <a:pPr lvl="0"/>
            <a:r>
              <a:rPr lang="en-US" sz="800">
                <a:solidFill>
                  <a:schemeClr val="tx2">
                    <a:lumMod val="60000"/>
                    <a:lumOff val="40000"/>
                    <a:alpha val="50000"/>
                  </a:schemeClr>
                </a:solidFill>
              </a:rPr>
              <a:t>© </a:t>
            </a:r>
            <a:fld id="{AB00A70B-9C44-4596-90DE-894BC522FF9F}" type="datetimeyyyy">
              <a:rPr lang="en-US" sz="800" smtClean="0">
                <a:solidFill>
                  <a:schemeClr val="tx2">
                    <a:lumMod val="60000"/>
                    <a:lumOff val="40000"/>
                    <a:alpha val="50000"/>
                  </a:schemeClr>
                </a:solidFill>
              </a:rPr>
              <a:pPr lvl="0"/>
              <a:t>2023</a:t>
            </a:fld>
            <a:r>
              <a:rPr lang="en-US" sz="800">
                <a:solidFill>
                  <a:schemeClr val="tx2">
                    <a:lumMod val="60000"/>
                    <a:lumOff val="40000"/>
                    <a:alpha val="50000"/>
                  </a:schemeClr>
                </a:solidFill>
              </a:rPr>
              <a:t> Persistent Systems</a:t>
            </a:r>
          </a:p>
        </p:txBody>
      </p:sp>
      <p:sp>
        <p:nvSpPr>
          <p:cNvPr id="9" name="Slide Number Placeholder 5">
            <a:extLst>
              <a:ext uri="{FF2B5EF4-FFF2-40B4-BE49-F238E27FC236}">
                <a16:creationId xmlns:a16="http://schemas.microsoft.com/office/drawing/2014/main" id="{CA242A93-311C-4B1E-BF74-6F9F7B4D5998}"/>
              </a:ext>
            </a:extLst>
          </p:cNvPr>
          <p:cNvSpPr>
            <a:spLocks noGrp="1"/>
          </p:cNvSpPr>
          <p:nvPr>
            <p:ph type="sldNum" sz="quarter" idx="4"/>
          </p:nvPr>
        </p:nvSpPr>
        <p:spPr>
          <a:xfrm>
            <a:off x="359999" y="6308725"/>
            <a:ext cx="125034" cy="549275"/>
          </a:xfrm>
          <a:prstGeom prst="rect">
            <a:avLst/>
          </a:prstGeom>
        </p:spPr>
        <p:txBody>
          <a:bodyPr wrap="none" lIns="0" tIns="0" rIns="0" bIns="0" anchor="ctr">
            <a:noAutofit/>
          </a:bodyPr>
          <a:lstStyle>
            <a:lvl1pPr>
              <a:defRPr lang="en-US" sz="800" smtClean="0">
                <a:solidFill>
                  <a:schemeClr val="tx2">
                    <a:lumMod val="60000"/>
                    <a:lumOff val="40000"/>
                    <a:alpha val="50000"/>
                  </a:schemeClr>
                </a:solidFill>
              </a:defRPr>
            </a:lvl1pPr>
          </a:lstStyle>
          <a:p>
            <a:fld id="{9A0F7689-66CB-EC4F-9B5C-9C3D3ED1F24F}" type="slidenum">
              <a:rPr lang="en-US" smtClean="0"/>
              <a:pPr/>
              <a:t>‹#›</a:t>
            </a:fld>
            <a:endParaRPr lang="en-US"/>
          </a:p>
        </p:txBody>
      </p:sp>
      <p:pic>
        <p:nvPicPr>
          <p:cNvPr id="10" name="Graphic 9">
            <a:extLst>
              <a:ext uri="{FF2B5EF4-FFF2-40B4-BE49-F238E27FC236}">
                <a16:creationId xmlns:a16="http://schemas.microsoft.com/office/drawing/2014/main" id="{E10A6CFA-C025-4652-BCA7-550B5032BC97}"/>
              </a:ext>
            </a:extLst>
          </p:cNvPr>
          <p:cNvPicPr>
            <a:picLocks noChangeAspect="1"/>
          </p:cNvPicPr>
          <p:nvPr/>
        </p:nvPicPr>
        <p:blipFill>
          <a:blip r:embed="rId57" cstate="screen">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11026029" y="6498000"/>
            <a:ext cx="803571" cy="180000"/>
          </a:xfrm>
          <a:prstGeom prst="rect">
            <a:avLst/>
          </a:prstGeom>
        </p:spPr>
      </p:pic>
    </p:spTree>
    <p:extLst>
      <p:ext uri="{BB962C8B-B14F-4D97-AF65-F5344CB8AC3E}">
        <p14:creationId xmlns:p14="http://schemas.microsoft.com/office/powerpoint/2010/main" val="3206995766"/>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 id="2147484242" r:id="rId34"/>
    <p:sldLayoutId id="2147484243" r:id="rId35"/>
    <p:sldLayoutId id="2147484244" r:id="rId36"/>
    <p:sldLayoutId id="2147484245" r:id="rId37"/>
    <p:sldLayoutId id="2147484246" r:id="rId38"/>
    <p:sldLayoutId id="2147484247" r:id="rId39"/>
    <p:sldLayoutId id="2147484248" r:id="rId40"/>
    <p:sldLayoutId id="2147484249" r:id="rId41"/>
    <p:sldLayoutId id="2147484250" r:id="rId42"/>
    <p:sldLayoutId id="2147484251" r:id="rId43"/>
    <p:sldLayoutId id="2147484252" r:id="rId44"/>
    <p:sldLayoutId id="2147484253" r:id="rId45"/>
    <p:sldLayoutId id="2147484254" r:id="rId46"/>
    <p:sldLayoutId id="2147484255" r:id="rId47"/>
    <p:sldLayoutId id="2147484256" r:id="rId48"/>
    <p:sldLayoutId id="2147484257" r:id="rId49"/>
    <p:sldLayoutId id="2147484258" r:id="rId50"/>
    <p:sldLayoutId id="2147484259" r:id="rId51"/>
    <p:sldLayoutId id="2147484260" r:id="rId52"/>
    <p:sldLayoutId id="2147484261" r:id="rId53"/>
    <p:sldLayoutId id="2147484262" r:id="rId54"/>
    <p:sldLayoutId id="2147484263"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000" b="1" kern="1200" spc="-40" baseline="0">
          <a:solidFill>
            <a:schemeClr val="tx2">
              <a:lumMod val="40000"/>
              <a:lumOff val="60000"/>
            </a:schemeClr>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2"/>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974">
          <p15:clr>
            <a:srgbClr val="F26B43"/>
          </p15:clr>
        </p15:guide>
        <p15:guide id="8" orient="horz" pos="454">
          <p15:clr>
            <a:srgbClr val="F26B43"/>
          </p15:clr>
        </p15:guide>
        <p15:guide id="9" orient="horz" pos="22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6AE0CE-C20A-654D-A555-57C09CED0B4F}"/>
              </a:ext>
            </a:extLst>
          </p:cNvPr>
          <p:cNvSpPr>
            <a:spLocks noGrp="1"/>
          </p:cNvSpPr>
          <p:nvPr>
            <p:ph type="title"/>
          </p:nvPr>
        </p:nvSpPr>
        <p:spPr>
          <a:xfrm>
            <a:off x="360000" y="360000"/>
            <a:ext cx="11468463" cy="360000"/>
          </a:xfrm>
          <a:prstGeom prst="rect">
            <a:avLst/>
          </a:prstGeom>
        </p:spPr>
        <p:txBody>
          <a:bodyPr vert="horz" lIns="0" tIns="0" rIns="0" bIns="0" rtlCol="0" anchor="ctr">
            <a:noAutofit/>
          </a:bodyPr>
          <a:lstStyle/>
          <a:p>
            <a:r>
              <a:rPr lang="en-US"/>
              <a:t>Click to edit slide title</a:t>
            </a:r>
          </a:p>
        </p:txBody>
      </p:sp>
      <p:sp>
        <p:nvSpPr>
          <p:cNvPr id="4" name="Text Placeholder 3">
            <a:extLst>
              <a:ext uri="{FF2B5EF4-FFF2-40B4-BE49-F238E27FC236}">
                <a16:creationId xmlns:a16="http://schemas.microsoft.com/office/drawing/2014/main" id="{858F6D9C-6E29-45E1-A21D-B29BC12D7EAF}"/>
              </a:ext>
            </a:extLst>
          </p:cNvPr>
          <p:cNvSpPr>
            <a:spLocks noGrp="1"/>
          </p:cNvSpPr>
          <p:nvPr>
            <p:ph type="body" idx="1"/>
          </p:nvPr>
        </p:nvSpPr>
        <p:spPr>
          <a:xfrm>
            <a:off x="360000" y="1087228"/>
            <a:ext cx="11469600" cy="5221497"/>
          </a:xfrm>
          <a:prstGeom prst="rect">
            <a:avLst/>
          </a:prstGeom>
        </p:spPr>
        <p:txBody>
          <a:bodyPr vert="horz" lIns="0" tIns="0" rIns="0" bIns="0" rtlCol="0">
            <a:normAutofit/>
          </a:bodyPr>
          <a:lstStyle/>
          <a:p>
            <a:pPr marL="180000" lvl="0" indent="-180000" algn="l" defTabSz="914400" rtl="0" eaLnBrk="1" latinLnBrk="0" hangingPunct="1">
              <a:lnSpc>
                <a:spcPct val="120000"/>
              </a:lnSpc>
              <a:spcBef>
                <a:spcPts val="1200"/>
              </a:spcBef>
              <a:buClr>
                <a:schemeClr val="accent1"/>
              </a:buClr>
              <a:buFont typeface="Arial" panose="020B0604020202020204" pitchFamily="34" charset="0"/>
              <a:buChar char="\"/>
            </a:pPr>
            <a:r>
              <a:rPr lang="en-US"/>
              <a:t>Click to edit text</a:t>
            </a:r>
          </a:p>
          <a:p>
            <a:pPr lvl="1"/>
            <a:r>
              <a:rPr lang="en-US"/>
              <a:t>Second level</a:t>
            </a:r>
          </a:p>
        </p:txBody>
      </p:sp>
      <p:sp>
        <p:nvSpPr>
          <p:cNvPr id="11" name="Rectangle 10">
            <a:extLst>
              <a:ext uri="{FF2B5EF4-FFF2-40B4-BE49-F238E27FC236}">
                <a16:creationId xmlns:a16="http://schemas.microsoft.com/office/drawing/2014/main" id="{9E4A0DB5-14FA-4071-99C0-82BFAEB24F8C}"/>
              </a:ext>
            </a:extLst>
          </p:cNvPr>
          <p:cNvSpPr/>
          <p:nvPr/>
        </p:nvSpPr>
        <p:spPr>
          <a:xfrm>
            <a:off x="611999" y="6308725"/>
            <a:ext cx="1819409" cy="549275"/>
          </a:xfrm>
          <a:prstGeom prst="rect">
            <a:avLst/>
          </a:prstGeom>
        </p:spPr>
        <p:txBody>
          <a:bodyPr wrap="none" lIns="0" tIns="0" rIns="0" bIns="0" anchor="ctr">
            <a:noAutofit/>
          </a:bodyPr>
          <a:lstStyle/>
          <a:p>
            <a:pPr lvl="0"/>
            <a:r>
              <a:rPr lang="en-US" sz="800">
                <a:solidFill>
                  <a:schemeClr val="bg2">
                    <a:alpha val="50000"/>
                  </a:schemeClr>
                </a:solidFill>
              </a:rPr>
              <a:t>Confidential © </a:t>
            </a:r>
            <a:fld id="{AB00A70B-9C44-4596-90DE-894BC522FF9F}" type="datetimeyyyy">
              <a:rPr lang="en-US" sz="800" smtClean="0">
                <a:solidFill>
                  <a:schemeClr val="bg2">
                    <a:alpha val="50000"/>
                  </a:schemeClr>
                </a:solidFill>
              </a:rPr>
              <a:pPr lvl="0"/>
              <a:t>2023</a:t>
            </a:fld>
            <a:r>
              <a:rPr lang="en-US" sz="800">
                <a:solidFill>
                  <a:schemeClr val="bg2">
                    <a:alpha val="50000"/>
                  </a:schemeClr>
                </a:solidFill>
              </a:rPr>
              <a:t> Persistent Systems</a:t>
            </a:r>
          </a:p>
        </p:txBody>
      </p:sp>
      <p:sp>
        <p:nvSpPr>
          <p:cNvPr id="9" name="Slide Number Placeholder 5">
            <a:extLst>
              <a:ext uri="{FF2B5EF4-FFF2-40B4-BE49-F238E27FC236}">
                <a16:creationId xmlns:a16="http://schemas.microsoft.com/office/drawing/2014/main" id="{CA242A93-311C-4B1E-BF74-6F9F7B4D5998}"/>
              </a:ext>
            </a:extLst>
          </p:cNvPr>
          <p:cNvSpPr>
            <a:spLocks noGrp="1"/>
          </p:cNvSpPr>
          <p:nvPr>
            <p:ph type="sldNum" sz="quarter" idx="4"/>
          </p:nvPr>
        </p:nvSpPr>
        <p:spPr>
          <a:xfrm>
            <a:off x="365683" y="6308725"/>
            <a:ext cx="113667" cy="549275"/>
          </a:xfrm>
          <a:prstGeom prst="rect">
            <a:avLst/>
          </a:prstGeom>
        </p:spPr>
        <p:txBody>
          <a:bodyPr wrap="none" lIns="0" tIns="0" rIns="0" bIns="0" anchor="ctr">
            <a:noAutofit/>
          </a:bodyPr>
          <a:lstStyle>
            <a:lvl1pPr>
              <a:defRPr lang="en-US" sz="800" smtClean="0">
                <a:solidFill>
                  <a:schemeClr val="bg2">
                    <a:alpha val="50000"/>
                  </a:schemeClr>
                </a:solidFill>
              </a:defRPr>
            </a:lvl1pPr>
          </a:lstStyle>
          <a:p>
            <a:fld id="{9A0F7689-66CB-EC4F-9B5C-9C3D3ED1F24F}" type="slidenum">
              <a:rPr lang="en-IN" smtClean="0"/>
              <a:pPr/>
              <a:t>‹#›</a:t>
            </a:fld>
            <a:endParaRPr lang="en-IN"/>
          </a:p>
        </p:txBody>
      </p:sp>
      <p:grpSp>
        <p:nvGrpSpPr>
          <p:cNvPr id="5" name="Graphic 2">
            <a:extLst>
              <a:ext uri="{FF2B5EF4-FFF2-40B4-BE49-F238E27FC236}">
                <a16:creationId xmlns:a16="http://schemas.microsoft.com/office/drawing/2014/main" id="{34F9B014-C0CF-9C01-6DF1-28041F85529A}"/>
              </a:ext>
            </a:extLst>
          </p:cNvPr>
          <p:cNvGrpSpPr/>
          <p:nvPr/>
        </p:nvGrpSpPr>
        <p:grpSpPr>
          <a:xfrm>
            <a:off x="11028806" y="6498000"/>
            <a:ext cx="798948" cy="180000"/>
            <a:chOff x="11028806" y="6498000"/>
            <a:chExt cx="798948" cy="180000"/>
          </a:xfrm>
          <a:solidFill>
            <a:schemeClr val="tx2">
              <a:lumMod val="60000"/>
              <a:lumOff val="40000"/>
              <a:alpha val="50000"/>
            </a:schemeClr>
          </a:solidFill>
        </p:grpSpPr>
        <p:sp>
          <p:nvSpPr>
            <p:cNvPr id="6" name="Freeform: Shape 5">
              <a:extLst>
                <a:ext uri="{FF2B5EF4-FFF2-40B4-BE49-F238E27FC236}">
                  <a16:creationId xmlns:a16="http://schemas.microsoft.com/office/drawing/2014/main" id="{F2BE8B5E-8913-DA32-2FBC-53F8E6B096F5}"/>
                </a:ext>
              </a:extLst>
            </p:cNvPr>
            <p:cNvSpPr/>
            <p:nvPr/>
          </p:nvSpPr>
          <p:spPr>
            <a:xfrm>
              <a:off x="11263885" y="6541392"/>
              <a:ext cx="563869" cy="95300"/>
            </a:xfrm>
            <a:custGeom>
              <a:avLst/>
              <a:gdLst>
                <a:gd name="connsiteX0" fmla="*/ 211584 w 563869"/>
                <a:gd name="connsiteY0" fmla="*/ 27904 h 95300"/>
                <a:gd name="connsiteX1" fmla="*/ 237017 w 563869"/>
                <a:gd name="connsiteY1" fmla="*/ 42816 h 95300"/>
                <a:gd name="connsiteX2" fmla="*/ 221575 w 563869"/>
                <a:gd name="connsiteY2" fmla="*/ 50984 h 95300"/>
                <a:gd name="connsiteX3" fmla="*/ 211454 w 563869"/>
                <a:gd name="connsiteY3" fmla="*/ 43074 h 95300"/>
                <a:gd name="connsiteX4" fmla="*/ 205486 w 563869"/>
                <a:gd name="connsiteY4" fmla="*/ 47482 h 95300"/>
                <a:gd name="connsiteX5" fmla="*/ 210806 w 563869"/>
                <a:gd name="connsiteY5" fmla="*/ 52409 h 95300"/>
                <a:gd name="connsiteX6" fmla="*/ 218851 w 563869"/>
                <a:gd name="connsiteY6" fmla="*/ 54485 h 95300"/>
                <a:gd name="connsiteX7" fmla="*/ 237406 w 563869"/>
                <a:gd name="connsiteY7" fmla="*/ 73416 h 95300"/>
                <a:gd name="connsiteX8" fmla="*/ 211584 w 563869"/>
                <a:gd name="connsiteY8" fmla="*/ 95328 h 95300"/>
                <a:gd name="connsiteX9" fmla="*/ 184463 w 563869"/>
                <a:gd name="connsiteY9" fmla="*/ 79639 h 95300"/>
                <a:gd name="connsiteX10" fmla="*/ 199774 w 563869"/>
                <a:gd name="connsiteY10" fmla="*/ 71210 h 95300"/>
                <a:gd name="connsiteX11" fmla="*/ 211714 w 563869"/>
                <a:gd name="connsiteY11" fmla="*/ 79898 h 95300"/>
                <a:gd name="connsiteX12" fmla="*/ 218462 w 563869"/>
                <a:gd name="connsiteY12" fmla="*/ 74971 h 95300"/>
                <a:gd name="connsiteX13" fmla="*/ 212622 w 563869"/>
                <a:gd name="connsiteY13" fmla="*/ 70174 h 95300"/>
                <a:gd name="connsiteX14" fmla="*/ 205096 w 563869"/>
                <a:gd name="connsiteY14" fmla="*/ 68358 h 95300"/>
                <a:gd name="connsiteX15" fmla="*/ 186798 w 563869"/>
                <a:gd name="connsiteY15" fmla="*/ 48650 h 95300"/>
                <a:gd name="connsiteX16" fmla="*/ 211584 w 563869"/>
                <a:gd name="connsiteY16" fmla="*/ 27904 h 95300"/>
                <a:gd name="connsiteX17" fmla="*/ 299911 w 563869"/>
                <a:gd name="connsiteY17" fmla="*/ 27904 h 95300"/>
                <a:gd name="connsiteX18" fmla="*/ 325345 w 563869"/>
                <a:gd name="connsiteY18" fmla="*/ 42816 h 95300"/>
                <a:gd name="connsiteX19" fmla="*/ 309904 w 563869"/>
                <a:gd name="connsiteY19" fmla="*/ 50984 h 95300"/>
                <a:gd name="connsiteX20" fmla="*/ 299781 w 563869"/>
                <a:gd name="connsiteY20" fmla="*/ 43074 h 95300"/>
                <a:gd name="connsiteX21" fmla="*/ 293813 w 563869"/>
                <a:gd name="connsiteY21" fmla="*/ 47482 h 95300"/>
                <a:gd name="connsiteX22" fmla="*/ 299133 w 563869"/>
                <a:gd name="connsiteY22" fmla="*/ 52409 h 95300"/>
                <a:gd name="connsiteX23" fmla="*/ 307178 w 563869"/>
                <a:gd name="connsiteY23" fmla="*/ 54485 h 95300"/>
                <a:gd name="connsiteX24" fmla="*/ 325734 w 563869"/>
                <a:gd name="connsiteY24" fmla="*/ 73416 h 95300"/>
                <a:gd name="connsiteX25" fmla="*/ 299911 w 563869"/>
                <a:gd name="connsiteY25" fmla="*/ 95328 h 95300"/>
                <a:gd name="connsiteX26" fmla="*/ 272792 w 563869"/>
                <a:gd name="connsiteY26" fmla="*/ 79639 h 95300"/>
                <a:gd name="connsiteX27" fmla="*/ 288105 w 563869"/>
                <a:gd name="connsiteY27" fmla="*/ 71210 h 95300"/>
                <a:gd name="connsiteX28" fmla="*/ 300041 w 563869"/>
                <a:gd name="connsiteY28" fmla="*/ 79898 h 95300"/>
                <a:gd name="connsiteX29" fmla="*/ 306789 w 563869"/>
                <a:gd name="connsiteY29" fmla="*/ 74971 h 95300"/>
                <a:gd name="connsiteX30" fmla="*/ 300951 w 563869"/>
                <a:gd name="connsiteY30" fmla="*/ 70174 h 95300"/>
                <a:gd name="connsiteX31" fmla="*/ 293424 w 563869"/>
                <a:gd name="connsiteY31" fmla="*/ 68358 h 95300"/>
                <a:gd name="connsiteX32" fmla="*/ 275127 w 563869"/>
                <a:gd name="connsiteY32" fmla="*/ 48650 h 95300"/>
                <a:gd name="connsiteX33" fmla="*/ 299911 w 563869"/>
                <a:gd name="connsiteY33" fmla="*/ 27904 h 95300"/>
                <a:gd name="connsiteX34" fmla="*/ 99806 w 563869"/>
                <a:gd name="connsiteY34" fmla="*/ 27904 h 95300"/>
                <a:gd name="connsiteX35" fmla="*/ 132506 w 563869"/>
                <a:gd name="connsiteY35" fmla="*/ 62135 h 95300"/>
                <a:gd name="connsiteX36" fmla="*/ 132245 w 563869"/>
                <a:gd name="connsiteY36" fmla="*/ 66801 h 95300"/>
                <a:gd name="connsiteX37" fmla="*/ 85142 w 563869"/>
                <a:gd name="connsiteY37" fmla="*/ 66801 h 95300"/>
                <a:gd name="connsiteX38" fmla="*/ 100584 w 563869"/>
                <a:gd name="connsiteY38" fmla="*/ 79769 h 95300"/>
                <a:gd name="connsiteX39" fmla="*/ 114338 w 563869"/>
                <a:gd name="connsiteY39" fmla="*/ 71989 h 95300"/>
                <a:gd name="connsiteX40" fmla="*/ 130300 w 563869"/>
                <a:gd name="connsiteY40" fmla="*/ 78342 h 95300"/>
                <a:gd name="connsiteX41" fmla="*/ 100584 w 563869"/>
                <a:gd name="connsiteY41" fmla="*/ 95327 h 95300"/>
                <a:gd name="connsiteX42" fmla="*/ 66587 w 563869"/>
                <a:gd name="connsiteY42" fmla="*/ 61616 h 95300"/>
                <a:gd name="connsiteX43" fmla="*/ 99806 w 563869"/>
                <a:gd name="connsiteY43" fmla="*/ 27904 h 95300"/>
                <a:gd name="connsiteX44" fmla="*/ 410860 w 563869"/>
                <a:gd name="connsiteY44" fmla="*/ 27904 h 95300"/>
                <a:gd name="connsiteX45" fmla="*/ 443557 w 563869"/>
                <a:gd name="connsiteY45" fmla="*/ 62135 h 95300"/>
                <a:gd name="connsiteX46" fmla="*/ 443298 w 563869"/>
                <a:gd name="connsiteY46" fmla="*/ 66801 h 95300"/>
                <a:gd name="connsiteX47" fmla="*/ 396196 w 563869"/>
                <a:gd name="connsiteY47" fmla="*/ 66801 h 95300"/>
                <a:gd name="connsiteX48" fmla="*/ 411638 w 563869"/>
                <a:gd name="connsiteY48" fmla="*/ 79769 h 95300"/>
                <a:gd name="connsiteX49" fmla="*/ 425392 w 563869"/>
                <a:gd name="connsiteY49" fmla="*/ 71989 h 95300"/>
                <a:gd name="connsiteX50" fmla="*/ 441354 w 563869"/>
                <a:gd name="connsiteY50" fmla="*/ 78342 h 95300"/>
                <a:gd name="connsiteX51" fmla="*/ 411638 w 563869"/>
                <a:gd name="connsiteY51" fmla="*/ 95327 h 95300"/>
                <a:gd name="connsiteX52" fmla="*/ 377640 w 563869"/>
                <a:gd name="connsiteY52" fmla="*/ 61616 h 95300"/>
                <a:gd name="connsiteX53" fmla="*/ 410860 w 563869"/>
                <a:gd name="connsiteY53" fmla="*/ 27904 h 95300"/>
                <a:gd name="connsiteX54" fmla="*/ 357228 w 563869"/>
                <a:gd name="connsiteY54" fmla="*/ 10789 h 95300"/>
                <a:gd name="connsiteX55" fmla="*/ 357228 w 563869"/>
                <a:gd name="connsiteY55" fmla="*/ 29590 h 95300"/>
                <a:gd name="connsiteX56" fmla="*/ 373449 w 563869"/>
                <a:gd name="connsiteY56" fmla="*/ 29590 h 95300"/>
                <a:gd name="connsiteX57" fmla="*/ 373449 w 563869"/>
                <a:gd name="connsiteY57" fmla="*/ 45149 h 95300"/>
                <a:gd name="connsiteX58" fmla="*/ 357228 w 563869"/>
                <a:gd name="connsiteY58" fmla="*/ 45149 h 95300"/>
                <a:gd name="connsiteX59" fmla="*/ 357228 w 563869"/>
                <a:gd name="connsiteY59" fmla="*/ 68618 h 95300"/>
                <a:gd name="connsiteX60" fmla="*/ 366442 w 563869"/>
                <a:gd name="connsiteY60" fmla="*/ 78211 h 95300"/>
                <a:gd name="connsiteX61" fmla="*/ 373449 w 563869"/>
                <a:gd name="connsiteY61" fmla="*/ 76268 h 95300"/>
                <a:gd name="connsiteX62" fmla="*/ 373449 w 563869"/>
                <a:gd name="connsiteY62" fmla="*/ 92605 h 95300"/>
                <a:gd name="connsiteX63" fmla="*/ 360214 w 563869"/>
                <a:gd name="connsiteY63" fmla="*/ 95197 h 95300"/>
                <a:gd name="connsiteX64" fmla="*/ 338413 w 563869"/>
                <a:gd name="connsiteY64" fmla="*/ 72637 h 95300"/>
                <a:gd name="connsiteX65" fmla="*/ 338413 w 563869"/>
                <a:gd name="connsiteY65" fmla="*/ 45149 h 95300"/>
                <a:gd name="connsiteX66" fmla="*/ 329329 w 563869"/>
                <a:gd name="connsiteY66" fmla="*/ 45149 h 95300"/>
                <a:gd name="connsiteX67" fmla="*/ 329329 w 563869"/>
                <a:gd name="connsiteY67" fmla="*/ 29590 h 95300"/>
                <a:gd name="connsiteX68" fmla="*/ 338413 w 563869"/>
                <a:gd name="connsiteY68" fmla="*/ 29590 h 95300"/>
                <a:gd name="connsiteX69" fmla="*/ 338413 w 563869"/>
                <a:gd name="connsiteY69" fmla="*/ 10789 h 95300"/>
                <a:gd name="connsiteX70" fmla="*/ 357228 w 563869"/>
                <a:gd name="connsiteY70" fmla="*/ 10789 h 95300"/>
                <a:gd name="connsiteX71" fmla="*/ 547799 w 563869"/>
                <a:gd name="connsiteY71" fmla="*/ 10789 h 95300"/>
                <a:gd name="connsiteX72" fmla="*/ 547799 w 563869"/>
                <a:gd name="connsiteY72" fmla="*/ 29590 h 95300"/>
                <a:gd name="connsiteX73" fmla="*/ 564017 w 563869"/>
                <a:gd name="connsiteY73" fmla="*/ 29590 h 95300"/>
                <a:gd name="connsiteX74" fmla="*/ 564017 w 563869"/>
                <a:gd name="connsiteY74" fmla="*/ 45149 h 95300"/>
                <a:gd name="connsiteX75" fmla="*/ 547799 w 563869"/>
                <a:gd name="connsiteY75" fmla="*/ 45149 h 95300"/>
                <a:gd name="connsiteX76" fmla="*/ 547799 w 563869"/>
                <a:gd name="connsiteY76" fmla="*/ 68618 h 95300"/>
                <a:gd name="connsiteX77" fmla="*/ 557013 w 563869"/>
                <a:gd name="connsiteY77" fmla="*/ 78211 h 95300"/>
                <a:gd name="connsiteX78" fmla="*/ 564017 w 563869"/>
                <a:gd name="connsiteY78" fmla="*/ 76268 h 95300"/>
                <a:gd name="connsiteX79" fmla="*/ 564017 w 563869"/>
                <a:gd name="connsiteY79" fmla="*/ 92605 h 95300"/>
                <a:gd name="connsiteX80" fmla="*/ 550782 w 563869"/>
                <a:gd name="connsiteY80" fmla="*/ 95197 h 95300"/>
                <a:gd name="connsiteX81" fmla="*/ 528983 w 563869"/>
                <a:gd name="connsiteY81" fmla="*/ 72637 h 95300"/>
                <a:gd name="connsiteX82" fmla="*/ 528983 w 563869"/>
                <a:gd name="connsiteY82" fmla="*/ 45149 h 95300"/>
                <a:gd name="connsiteX83" fmla="*/ 519900 w 563869"/>
                <a:gd name="connsiteY83" fmla="*/ 45149 h 95300"/>
                <a:gd name="connsiteX84" fmla="*/ 519900 w 563869"/>
                <a:gd name="connsiteY84" fmla="*/ 29590 h 95300"/>
                <a:gd name="connsiteX85" fmla="*/ 528983 w 563869"/>
                <a:gd name="connsiteY85" fmla="*/ 29590 h 95300"/>
                <a:gd name="connsiteX86" fmla="*/ 528983 w 563869"/>
                <a:gd name="connsiteY86" fmla="*/ 10789 h 95300"/>
                <a:gd name="connsiteX87" fmla="*/ 547799 w 563869"/>
                <a:gd name="connsiteY87" fmla="*/ 10789 h 95300"/>
                <a:gd name="connsiteX88" fmla="*/ 31032 w 563869"/>
                <a:gd name="connsiteY88" fmla="*/ 2881 h 95300"/>
                <a:gd name="connsiteX89" fmla="*/ 64380 w 563869"/>
                <a:gd name="connsiteY89" fmla="*/ 32183 h 95300"/>
                <a:gd name="connsiteX90" fmla="*/ 31032 w 563869"/>
                <a:gd name="connsiteY90" fmla="*/ 61487 h 95300"/>
                <a:gd name="connsiteX91" fmla="*/ 19613 w 563869"/>
                <a:gd name="connsiteY91" fmla="*/ 61487 h 95300"/>
                <a:gd name="connsiteX92" fmla="*/ 19613 w 563869"/>
                <a:gd name="connsiteY92" fmla="*/ 93642 h 95300"/>
                <a:gd name="connsiteX93" fmla="*/ 148 w 563869"/>
                <a:gd name="connsiteY93" fmla="*/ 93642 h 95300"/>
                <a:gd name="connsiteX94" fmla="*/ 148 w 563869"/>
                <a:gd name="connsiteY94" fmla="*/ 2881 h 95300"/>
                <a:gd name="connsiteX95" fmla="*/ 31032 w 563869"/>
                <a:gd name="connsiteY95" fmla="*/ 2881 h 95300"/>
                <a:gd name="connsiteX96" fmla="*/ 178819 w 563869"/>
                <a:gd name="connsiteY96" fmla="*/ 28164 h 95300"/>
                <a:gd name="connsiteX97" fmla="*/ 182062 w 563869"/>
                <a:gd name="connsiteY97" fmla="*/ 28552 h 95300"/>
                <a:gd name="connsiteX98" fmla="*/ 182062 w 563869"/>
                <a:gd name="connsiteY98" fmla="*/ 48002 h 95300"/>
                <a:gd name="connsiteX99" fmla="*/ 177260 w 563869"/>
                <a:gd name="connsiteY99" fmla="*/ 47224 h 95300"/>
                <a:gd name="connsiteX100" fmla="*/ 160522 w 563869"/>
                <a:gd name="connsiteY100" fmla="*/ 67580 h 95300"/>
                <a:gd name="connsiteX101" fmla="*/ 160522 w 563869"/>
                <a:gd name="connsiteY101" fmla="*/ 93642 h 95300"/>
                <a:gd name="connsiteX102" fmla="*/ 141707 w 563869"/>
                <a:gd name="connsiteY102" fmla="*/ 93642 h 95300"/>
                <a:gd name="connsiteX103" fmla="*/ 141707 w 563869"/>
                <a:gd name="connsiteY103" fmla="*/ 29590 h 95300"/>
                <a:gd name="connsiteX104" fmla="*/ 160392 w 563869"/>
                <a:gd name="connsiteY104" fmla="*/ 29590 h 95300"/>
                <a:gd name="connsiteX105" fmla="*/ 160392 w 563869"/>
                <a:gd name="connsiteY105" fmla="*/ 40093 h 95300"/>
                <a:gd name="connsiteX106" fmla="*/ 178819 w 563869"/>
                <a:gd name="connsiteY106" fmla="*/ 28164 h 95300"/>
                <a:gd name="connsiteX107" fmla="*/ 265150 w 563869"/>
                <a:gd name="connsiteY107" fmla="*/ 29589 h 95300"/>
                <a:gd name="connsiteX108" fmla="*/ 265150 w 563869"/>
                <a:gd name="connsiteY108" fmla="*/ 93641 h 95300"/>
                <a:gd name="connsiteX109" fmla="*/ 246205 w 563869"/>
                <a:gd name="connsiteY109" fmla="*/ 93641 h 95300"/>
                <a:gd name="connsiteX110" fmla="*/ 246205 w 563869"/>
                <a:gd name="connsiteY110" fmla="*/ 29589 h 95300"/>
                <a:gd name="connsiteX111" fmla="*/ 265150 w 563869"/>
                <a:gd name="connsiteY111" fmla="*/ 29589 h 95300"/>
                <a:gd name="connsiteX112" fmla="*/ 490651 w 563869"/>
                <a:gd name="connsiteY112" fmla="*/ 27905 h 95300"/>
                <a:gd name="connsiteX113" fmla="*/ 514268 w 563869"/>
                <a:gd name="connsiteY113" fmla="*/ 54097 h 95300"/>
                <a:gd name="connsiteX114" fmla="*/ 514268 w 563869"/>
                <a:gd name="connsiteY114" fmla="*/ 93641 h 95300"/>
                <a:gd name="connsiteX115" fmla="*/ 495321 w 563869"/>
                <a:gd name="connsiteY115" fmla="*/ 93641 h 95300"/>
                <a:gd name="connsiteX116" fmla="*/ 495321 w 563869"/>
                <a:gd name="connsiteY116" fmla="*/ 58503 h 95300"/>
                <a:gd name="connsiteX117" fmla="*/ 483774 w 563869"/>
                <a:gd name="connsiteY117" fmla="*/ 45279 h 95300"/>
                <a:gd name="connsiteX118" fmla="*/ 471706 w 563869"/>
                <a:gd name="connsiteY118" fmla="*/ 59671 h 95300"/>
                <a:gd name="connsiteX119" fmla="*/ 471706 w 563869"/>
                <a:gd name="connsiteY119" fmla="*/ 93641 h 95300"/>
                <a:gd name="connsiteX120" fmla="*/ 452761 w 563869"/>
                <a:gd name="connsiteY120" fmla="*/ 93641 h 95300"/>
                <a:gd name="connsiteX121" fmla="*/ 452761 w 563869"/>
                <a:gd name="connsiteY121" fmla="*/ 29590 h 95300"/>
                <a:gd name="connsiteX122" fmla="*/ 471706 w 563869"/>
                <a:gd name="connsiteY122" fmla="*/ 29590 h 95300"/>
                <a:gd name="connsiteX123" fmla="*/ 471706 w 563869"/>
                <a:gd name="connsiteY123" fmla="*/ 37759 h 95300"/>
                <a:gd name="connsiteX124" fmla="*/ 490651 w 563869"/>
                <a:gd name="connsiteY124" fmla="*/ 27905 h 95300"/>
                <a:gd name="connsiteX125" fmla="*/ 99676 w 563869"/>
                <a:gd name="connsiteY125" fmla="*/ 42686 h 95300"/>
                <a:gd name="connsiteX126" fmla="*/ 85272 w 563869"/>
                <a:gd name="connsiteY126" fmla="*/ 54485 h 95300"/>
                <a:gd name="connsiteX127" fmla="*/ 113949 w 563869"/>
                <a:gd name="connsiteY127" fmla="*/ 54485 h 95300"/>
                <a:gd name="connsiteX128" fmla="*/ 99676 w 563869"/>
                <a:gd name="connsiteY128" fmla="*/ 42686 h 95300"/>
                <a:gd name="connsiteX129" fmla="*/ 410730 w 563869"/>
                <a:gd name="connsiteY129" fmla="*/ 42686 h 95300"/>
                <a:gd name="connsiteX130" fmla="*/ 396326 w 563869"/>
                <a:gd name="connsiteY130" fmla="*/ 54485 h 95300"/>
                <a:gd name="connsiteX131" fmla="*/ 425003 w 563869"/>
                <a:gd name="connsiteY131" fmla="*/ 54485 h 95300"/>
                <a:gd name="connsiteX132" fmla="*/ 410730 w 563869"/>
                <a:gd name="connsiteY132" fmla="*/ 42686 h 95300"/>
                <a:gd name="connsiteX133" fmla="*/ 31420 w 563869"/>
                <a:gd name="connsiteY133" fmla="*/ 20385 h 95300"/>
                <a:gd name="connsiteX134" fmla="*/ 19613 w 563869"/>
                <a:gd name="connsiteY134" fmla="*/ 20385 h 95300"/>
                <a:gd name="connsiteX135" fmla="*/ 19613 w 563869"/>
                <a:gd name="connsiteY135" fmla="*/ 44241 h 95300"/>
                <a:gd name="connsiteX136" fmla="*/ 31420 w 563869"/>
                <a:gd name="connsiteY136" fmla="*/ 44241 h 95300"/>
                <a:gd name="connsiteX137" fmla="*/ 44787 w 563869"/>
                <a:gd name="connsiteY137" fmla="*/ 32313 h 95300"/>
                <a:gd name="connsiteX138" fmla="*/ 31420 w 563869"/>
                <a:gd name="connsiteY138" fmla="*/ 20385 h 95300"/>
                <a:gd name="connsiteX139" fmla="*/ 255677 w 563869"/>
                <a:gd name="connsiteY139" fmla="*/ 27 h 95300"/>
                <a:gd name="connsiteX140" fmla="*/ 266707 w 563869"/>
                <a:gd name="connsiteY140" fmla="*/ 11047 h 95300"/>
                <a:gd name="connsiteX141" fmla="*/ 255677 w 563869"/>
                <a:gd name="connsiteY141" fmla="*/ 22069 h 95300"/>
                <a:gd name="connsiteX142" fmla="*/ 244649 w 563869"/>
                <a:gd name="connsiteY142" fmla="*/ 11047 h 95300"/>
                <a:gd name="connsiteX143" fmla="*/ 255677 w 563869"/>
                <a:gd name="connsiteY143" fmla="*/ 27 h 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3869" h="95300">
                  <a:moveTo>
                    <a:pt x="211584" y="27904"/>
                  </a:moveTo>
                  <a:cubicBezTo>
                    <a:pt x="222614" y="27904"/>
                    <a:pt x="232994" y="33868"/>
                    <a:pt x="237017" y="42816"/>
                  </a:cubicBezTo>
                  <a:lnTo>
                    <a:pt x="221575" y="50984"/>
                  </a:lnTo>
                  <a:cubicBezTo>
                    <a:pt x="219629" y="46186"/>
                    <a:pt x="215346" y="43074"/>
                    <a:pt x="211454" y="43074"/>
                  </a:cubicBezTo>
                  <a:cubicBezTo>
                    <a:pt x="207950" y="43074"/>
                    <a:pt x="205486" y="44890"/>
                    <a:pt x="205486" y="47482"/>
                  </a:cubicBezTo>
                  <a:cubicBezTo>
                    <a:pt x="205486" y="49817"/>
                    <a:pt x="207302" y="51502"/>
                    <a:pt x="210806" y="52409"/>
                  </a:cubicBezTo>
                  <a:lnTo>
                    <a:pt x="218851" y="54485"/>
                  </a:lnTo>
                  <a:cubicBezTo>
                    <a:pt x="230918" y="57597"/>
                    <a:pt x="237406" y="64339"/>
                    <a:pt x="237406" y="73416"/>
                  </a:cubicBezTo>
                  <a:cubicBezTo>
                    <a:pt x="237406" y="86251"/>
                    <a:pt x="226506" y="95328"/>
                    <a:pt x="211584" y="95328"/>
                  </a:cubicBezTo>
                  <a:cubicBezTo>
                    <a:pt x="198866" y="95328"/>
                    <a:pt x="188746" y="89493"/>
                    <a:pt x="184463" y="79639"/>
                  </a:cubicBezTo>
                  <a:lnTo>
                    <a:pt x="199774" y="71210"/>
                  </a:lnTo>
                  <a:cubicBezTo>
                    <a:pt x="202111" y="76527"/>
                    <a:pt x="206913" y="79898"/>
                    <a:pt x="211714" y="79898"/>
                  </a:cubicBezTo>
                  <a:cubicBezTo>
                    <a:pt x="215737" y="79898"/>
                    <a:pt x="218462" y="78082"/>
                    <a:pt x="218462" y="74971"/>
                  </a:cubicBezTo>
                  <a:cubicBezTo>
                    <a:pt x="218462" y="72767"/>
                    <a:pt x="216514" y="71080"/>
                    <a:pt x="212622" y="70174"/>
                  </a:cubicBezTo>
                  <a:lnTo>
                    <a:pt x="205096" y="68358"/>
                  </a:lnTo>
                  <a:cubicBezTo>
                    <a:pt x="193029" y="65505"/>
                    <a:pt x="186798" y="58763"/>
                    <a:pt x="186798" y="48650"/>
                  </a:cubicBezTo>
                  <a:cubicBezTo>
                    <a:pt x="186798" y="36462"/>
                    <a:pt x="196922" y="27904"/>
                    <a:pt x="211584" y="27904"/>
                  </a:cubicBezTo>
                  <a:close/>
                  <a:moveTo>
                    <a:pt x="299911" y="27904"/>
                  </a:moveTo>
                  <a:cubicBezTo>
                    <a:pt x="310942" y="27904"/>
                    <a:pt x="321323" y="33868"/>
                    <a:pt x="325345" y="42816"/>
                  </a:cubicBezTo>
                  <a:lnTo>
                    <a:pt x="309904" y="50984"/>
                  </a:lnTo>
                  <a:cubicBezTo>
                    <a:pt x="307958" y="46186"/>
                    <a:pt x="303675" y="43074"/>
                    <a:pt x="299781" y="43074"/>
                  </a:cubicBezTo>
                  <a:cubicBezTo>
                    <a:pt x="296277" y="43074"/>
                    <a:pt x="293813" y="44890"/>
                    <a:pt x="293813" y="47482"/>
                  </a:cubicBezTo>
                  <a:cubicBezTo>
                    <a:pt x="293813" y="49817"/>
                    <a:pt x="295629" y="51502"/>
                    <a:pt x="299133" y="52409"/>
                  </a:cubicBezTo>
                  <a:lnTo>
                    <a:pt x="307178" y="54485"/>
                  </a:lnTo>
                  <a:cubicBezTo>
                    <a:pt x="319248" y="57597"/>
                    <a:pt x="325734" y="64339"/>
                    <a:pt x="325734" y="73416"/>
                  </a:cubicBezTo>
                  <a:cubicBezTo>
                    <a:pt x="325734" y="86251"/>
                    <a:pt x="314835" y="95328"/>
                    <a:pt x="299911" y="95328"/>
                  </a:cubicBezTo>
                  <a:cubicBezTo>
                    <a:pt x="287195" y="95328"/>
                    <a:pt x="277073" y="89493"/>
                    <a:pt x="272792" y="79639"/>
                  </a:cubicBezTo>
                  <a:lnTo>
                    <a:pt x="288105" y="71210"/>
                  </a:lnTo>
                  <a:cubicBezTo>
                    <a:pt x="290440" y="76527"/>
                    <a:pt x="295240" y="79898"/>
                    <a:pt x="300041" y="79898"/>
                  </a:cubicBezTo>
                  <a:cubicBezTo>
                    <a:pt x="304064" y="79898"/>
                    <a:pt x="306789" y="78082"/>
                    <a:pt x="306789" y="74971"/>
                  </a:cubicBezTo>
                  <a:cubicBezTo>
                    <a:pt x="306789" y="72767"/>
                    <a:pt x="304841" y="71080"/>
                    <a:pt x="300951" y="70174"/>
                  </a:cubicBezTo>
                  <a:lnTo>
                    <a:pt x="293424" y="68358"/>
                  </a:lnTo>
                  <a:cubicBezTo>
                    <a:pt x="281356" y="65505"/>
                    <a:pt x="275127" y="58763"/>
                    <a:pt x="275127" y="48650"/>
                  </a:cubicBezTo>
                  <a:cubicBezTo>
                    <a:pt x="275127" y="36462"/>
                    <a:pt x="285249" y="27904"/>
                    <a:pt x="299911" y="27904"/>
                  </a:cubicBezTo>
                  <a:close/>
                  <a:moveTo>
                    <a:pt x="99806" y="27904"/>
                  </a:moveTo>
                  <a:cubicBezTo>
                    <a:pt x="119141" y="27904"/>
                    <a:pt x="132506" y="42038"/>
                    <a:pt x="132506" y="62135"/>
                  </a:cubicBezTo>
                  <a:cubicBezTo>
                    <a:pt x="132506" y="64339"/>
                    <a:pt x="132376" y="66024"/>
                    <a:pt x="132245" y="66801"/>
                  </a:cubicBezTo>
                  <a:lnTo>
                    <a:pt x="85142" y="66801"/>
                  </a:lnTo>
                  <a:cubicBezTo>
                    <a:pt x="85792" y="74321"/>
                    <a:pt x="92668" y="79769"/>
                    <a:pt x="100584" y="79769"/>
                  </a:cubicBezTo>
                  <a:cubicBezTo>
                    <a:pt x="107591" y="79769"/>
                    <a:pt x="111355" y="76786"/>
                    <a:pt x="114338" y="71989"/>
                  </a:cubicBezTo>
                  <a:lnTo>
                    <a:pt x="130300" y="78342"/>
                  </a:lnTo>
                  <a:cubicBezTo>
                    <a:pt x="124980" y="88844"/>
                    <a:pt x="114599" y="95327"/>
                    <a:pt x="100584" y="95327"/>
                  </a:cubicBezTo>
                  <a:cubicBezTo>
                    <a:pt x="80600" y="95327"/>
                    <a:pt x="66587" y="81454"/>
                    <a:pt x="66587" y="61616"/>
                  </a:cubicBezTo>
                  <a:cubicBezTo>
                    <a:pt x="66587" y="42298"/>
                    <a:pt x="80861" y="27904"/>
                    <a:pt x="99806" y="27904"/>
                  </a:cubicBezTo>
                  <a:close/>
                  <a:moveTo>
                    <a:pt x="410860" y="27904"/>
                  </a:moveTo>
                  <a:cubicBezTo>
                    <a:pt x="430192" y="27904"/>
                    <a:pt x="443557" y="42038"/>
                    <a:pt x="443557" y="62135"/>
                  </a:cubicBezTo>
                  <a:cubicBezTo>
                    <a:pt x="443557" y="64339"/>
                    <a:pt x="443428" y="66024"/>
                    <a:pt x="443298" y="66801"/>
                  </a:cubicBezTo>
                  <a:lnTo>
                    <a:pt x="396196" y="66801"/>
                  </a:lnTo>
                  <a:cubicBezTo>
                    <a:pt x="396845" y="74321"/>
                    <a:pt x="403722" y="79769"/>
                    <a:pt x="411638" y="79769"/>
                  </a:cubicBezTo>
                  <a:cubicBezTo>
                    <a:pt x="418645" y="79769"/>
                    <a:pt x="422409" y="76786"/>
                    <a:pt x="425392" y="71989"/>
                  </a:cubicBezTo>
                  <a:lnTo>
                    <a:pt x="441354" y="78342"/>
                  </a:lnTo>
                  <a:cubicBezTo>
                    <a:pt x="436034" y="88844"/>
                    <a:pt x="425652" y="95327"/>
                    <a:pt x="411638" y="95327"/>
                  </a:cubicBezTo>
                  <a:cubicBezTo>
                    <a:pt x="391654" y="95327"/>
                    <a:pt x="377640" y="81454"/>
                    <a:pt x="377640" y="61616"/>
                  </a:cubicBezTo>
                  <a:cubicBezTo>
                    <a:pt x="377640" y="42298"/>
                    <a:pt x="391915" y="27904"/>
                    <a:pt x="410860" y="27904"/>
                  </a:cubicBezTo>
                  <a:close/>
                  <a:moveTo>
                    <a:pt x="357228" y="10789"/>
                  </a:moveTo>
                  <a:lnTo>
                    <a:pt x="357228" y="29590"/>
                  </a:lnTo>
                  <a:lnTo>
                    <a:pt x="373449" y="29590"/>
                  </a:lnTo>
                  <a:lnTo>
                    <a:pt x="373449" y="45149"/>
                  </a:lnTo>
                  <a:lnTo>
                    <a:pt x="357228" y="45149"/>
                  </a:lnTo>
                  <a:lnTo>
                    <a:pt x="357228" y="68618"/>
                  </a:lnTo>
                  <a:cubicBezTo>
                    <a:pt x="357228" y="75490"/>
                    <a:pt x="360214" y="78211"/>
                    <a:pt x="366442" y="78211"/>
                  </a:cubicBezTo>
                  <a:cubicBezTo>
                    <a:pt x="368778" y="78211"/>
                    <a:pt x="371372" y="77564"/>
                    <a:pt x="373449" y="76268"/>
                  </a:cubicBezTo>
                  <a:lnTo>
                    <a:pt x="373449" y="92605"/>
                  </a:lnTo>
                  <a:cubicBezTo>
                    <a:pt x="370594" y="94030"/>
                    <a:pt x="366311" y="95197"/>
                    <a:pt x="360214" y="95197"/>
                  </a:cubicBezTo>
                  <a:cubicBezTo>
                    <a:pt x="346717" y="95197"/>
                    <a:pt x="338413" y="86899"/>
                    <a:pt x="338413" y="72637"/>
                  </a:cubicBezTo>
                  <a:lnTo>
                    <a:pt x="338413" y="45149"/>
                  </a:lnTo>
                  <a:lnTo>
                    <a:pt x="329329" y="45149"/>
                  </a:lnTo>
                  <a:lnTo>
                    <a:pt x="329329" y="29590"/>
                  </a:lnTo>
                  <a:lnTo>
                    <a:pt x="338413" y="29590"/>
                  </a:lnTo>
                  <a:lnTo>
                    <a:pt x="338413" y="10789"/>
                  </a:lnTo>
                  <a:lnTo>
                    <a:pt x="357228" y="10789"/>
                  </a:lnTo>
                  <a:close/>
                  <a:moveTo>
                    <a:pt x="547799" y="10789"/>
                  </a:moveTo>
                  <a:lnTo>
                    <a:pt x="547799" y="29590"/>
                  </a:lnTo>
                  <a:lnTo>
                    <a:pt x="564017" y="29590"/>
                  </a:lnTo>
                  <a:lnTo>
                    <a:pt x="564017" y="45149"/>
                  </a:lnTo>
                  <a:lnTo>
                    <a:pt x="547799" y="45149"/>
                  </a:lnTo>
                  <a:lnTo>
                    <a:pt x="547799" y="68618"/>
                  </a:lnTo>
                  <a:cubicBezTo>
                    <a:pt x="547799" y="75490"/>
                    <a:pt x="550782" y="78211"/>
                    <a:pt x="557013" y="78211"/>
                  </a:cubicBezTo>
                  <a:cubicBezTo>
                    <a:pt x="559347" y="78211"/>
                    <a:pt x="561942" y="77564"/>
                    <a:pt x="564017" y="76268"/>
                  </a:cubicBezTo>
                  <a:lnTo>
                    <a:pt x="564017" y="92605"/>
                  </a:lnTo>
                  <a:cubicBezTo>
                    <a:pt x="561164" y="94030"/>
                    <a:pt x="556881" y="95197"/>
                    <a:pt x="550782" y="95197"/>
                  </a:cubicBezTo>
                  <a:cubicBezTo>
                    <a:pt x="537287" y="95197"/>
                    <a:pt x="528983" y="86899"/>
                    <a:pt x="528983" y="72637"/>
                  </a:cubicBezTo>
                  <a:lnTo>
                    <a:pt x="528983" y="45149"/>
                  </a:lnTo>
                  <a:lnTo>
                    <a:pt x="519900" y="45149"/>
                  </a:lnTo>
                  <a:lnTo>
                    <a:pt x="519900" y="29590"/>
                  </a:lnTo>
                  <a:lnTo>
                    <a:pt x="528983" y="29590"/>
                  </a:lnTo>
                  <a:lnTo>
                    <a:pt x="528983" y="10789"/>
                  </a:lnTo>
                  <a:lnTo>
                    <a:pt x="547799" y="10789"/>
                  </a:lnTo>
                  <a:close/>
                  <a:moveTo>
                    <a:pt x="31032" y="2881"/>
                  </a:moveTo>
                  <a:cubicBezTo>
                    <a:pt x="50756" y="2881"/>
                    <a:pt x="64380" y="13512"/>
                    <a:pt x="64380" y="32183"/>
                  </a:cubicBezTo>
                  <a:cubicBezTo>
                    <a:pt x="64380" y="50725"/>
                    <a:pt x="50756" y="61487"/>
                    <a:pt x="31032" y="61487"/>
                  </a:cubicBezTo>
                  <a:lnTo>
                    <a:pt x="19613" y="61487"/>
                  </a:lnTo>
                  <a:lnTo>
                    <a:pt x="19613" y="93642"/>
                  </a:lnTo>
                  <a:lnTo>
                    <a:pt x="148" y="93642"/>
                  </a:lnTo>
                  <a:lnTo>
                    <a:pt x="148" y="2881"/>
                  </a:lnTo>
                  <a:lnTo>
                    <a:pt x="31032" y="2881"/>
                  </a:lnTo>
                  <a:close/>
                  <a:moveTo>
                    <a:pt x="178819" y="28164"/>
                  </a:moveTo>
                  <a:cubicBezTo>
                    <a:pt x="180246" y="28164"/>
                    <a:pt x="181673" y="28422"/>
                    <a:pt x="182062" y="28552"/>
                  </a:cubicBezTo>
                  <a:lnTo>
                    <a:pt x="182062" y="48002"/>
                  </a:lnTo>
                  <a:cubicBezTo>
                    <a:pt x="181024" y="47483"/>
                    <a:pt x="179208" y="47224"/>
                    <a:pt x="177260" y="47224"/>
                  </a:cubicBezTo>
                  <a:cubicBezTo>
                    <a:pt x="166751" y="47224"/>
                    <a:pt x="160522" y="55003"/>
                    <a:pt x="160522" y="67580"/>
                  </a:cubicBezTo>
                  <a:lnTo>
                    <a:pt x="160522" y="93642"/>
                  </a:lnTo>
                  <a:lnTo>
                    <a:pt x="141707" y="93642"/>
                  </a:lnTo>
                  <a:lnTo>
                    <a:pt x="141707" y="29590"/>
                  </a:lnTo>
                  <a:lnTo>
                    <a:pt x="160392" y="29590"/>
                  </a:lnTo>
                  <a:lnTo>
                    <a:pt x="160392" y="40093"/>
                  </a:lnTo>
                  <a:cubicBezTo>
                    <a:pt x="163766" y="32702"/>
                    <a:pt x="170513" y="28164"/>
                    <a:pt x="178819" y="28164"/>
                  </a:cubicBezTo>
                  <a:close/>
                  <a:moveTo>
                    <a:pt x="265150" y="29589"/>
                  </a:moveTo>
                  <a:lnTo>
                    <a:pt x="265150" y="93641"/>
                  </a:lnTo>
                  <a:lnTo>
                    <a:pt x="246205" y="93641"/>
                  </a:lnTo>
                  <a:lnTo>
                    <a:pt x="246205" y="29589"/>
                  </a:lnTo>
                  <a:lnTo>
                    <a:pt x="265150" y="29589"/>
                  </a:lnTo>
                  <a:close/>
                  <a:moveTo>
                    <a:pt x="490651" y="27905"/>
                  </a:moveTo>
                  <a:cubicBezTo>
                    <a:pt x="505313" y="27905"/>
                    <a:pt x="514268" y="37887"/>
                    <a:pt x="514268" y="54097"/>
                  </a:cubicBezTo>
                  <a:lnTo>
                    <a:pt x="514268" y="93641"/>
                  </a:lnTo>
                  <a:lnTo>
                    <a:pt x="495321" y="93641"/>
                  </a:lnTo>
                  <a:lnTo>
                    <a:pt x="495321" y="58503"/>
                  </a:lnTo>
                  <a:cubicBezTo>
                    <a:pt x="495321" y="50077"/>
                    <a:pt x="491170" y="45279"/>
                    <a:pt x="483774" y="45279"/>
                  </a:cubicBezTo>
                  <a:cubicBezTo>
                    <a:pt x="476507" y="45279"/>
                    <a:pt x="471706" y="50725"/>
                    <a:pt x="471706" y="59671"/>
                  </a:cubicBezTo>
                  <a:lnTo>
                    <a:pt x="471706" y="93641"/>
                  </a:lnTo>
                  <a:lnTo>
                    <a:pt x="452761" y="93641"/>
                  </a:lnTo>
                  <a:lnTo>
                    <a:pt x="452761" y="29590"/>
                  </a:lnTo>
                  <a:lnTo>
                    <a:pt x="471706" y="29590"/>
                  </a:lnTo>
                  <a:lnTo>
                    <a:pt x="471706" y="37759"/>
                  </a:lnTo>
                  <a:cubicBezTo>
                    <a:pt x="475600" y="31535"/>
                    <a:pt x="482087" y="27905"/>
                    <a:pt x="490651" y="27905"/>
                  </a:cubicBezTo>
                  <a:close/>
                  <a:moveTo>
                    <a:pt x="99676" y="42686"/>
                  </a:moveTo>
                  <a:cubicBezTo>
                    <a:pt x="92150" y="42686"/>
                    <a:pt x="86051" y="48391"/>
                    <a:pt x="85272" y="54485"/>
                  </a:cubicBezTo>
                  <a:lnTo>
                    <a:pt x="113949" y="54485"/>
                  </a:lnTo>
                  <a:cubicBezTo>
                    <a:pt x="113171" y="47614"/>
                    <a:pt x="107332" y="42686"/>
                    <a:pt x="99676" y="42686"/>
                  </a:cubicBezTo>
                  <a:close/>
                  <a:moveTo>
                    <a:pt x="410730" y="42686"/>
                  </a:moveTo>
                  <a:cubicBezTo>
                    <a:pt x="403203" y="42686"/>
                    <a:pt x="397104" y="48391"/>
                    <a:pt x="396326" y="54485"/>
                  </a:cubicBezTo>
                  <a:lnTo>
                    <a:pt x="425003" y="54485"/>
                  </a:lnTo>
                  <a:cubicBezTo>
                    <a:pt x="424225" y="47614"/>
                    <a:pt x="418386" y="42686"/>
                    <a:pt x="410730" y="42686"/>
                  </a:cubicBezTo>
                  <a:close/>
                  <a:moveTo>
                    <a:pt x="31420" y="20385"/>
                  </a:moveTo>
                  <a:lnTo>
                    <a:pt x="19613" y="20385"/>
                  </a:lnTo>
                  <a:lnTo>
                    <a:pt x="19613" y="44241"/>
                  </a:lnTo>
                  <a:lnTo>
                    <a:pt x="31420" y="44241"/>
                  </a:lnTo>
                  <a:cubicBezTo>
                    <a:pt x="39206" y="44241"/>
                    <a:pt x="44787" y="39833"/>
                    <a:pt x="44787" y="32313"/>
                  </a:cubicBezTo>
                  <a:cubicBezTo>
                    <a:pt x="44787" y="24793"/>
                    <a:pt x="39206" y="20385"/>
                    <a:pt x="31420" y="20385"/>
                  </a:cubicBezTo>
                  <a:close/>
                  <a:moveTo>
                    <a:pt x="255677" y="27"/>
                  </a:moveTo>
                  <a:cubicBezTo>
                    <a:pt x="261775" y="27"/>
                    <a:pt x="266707" y="5084"/>
                    <a:pt x="266707" y="11047"/>
                  </a:cubicBezTo>
                  <a:cubicBezTo>
                    <a:pt x="266707" y="17012"/>
                    <a:pt x="261775" y="22069"/>
                    <a:pt x="255677" y="22069"/>
                  </a:cubicBezTo>
                  <a:cubicBezTo>
                    <a:pt x="249578" y="22069"/>
                    <a:pt x="244649" y="17012"/>
                    <a:pt x="244649" y="11047"/>
                  </a:cubicBezTo>
                  <a:cubicBezTo>
                    <a:pt x="244649" y="5084"/>
                    <a:pt x="249578" y="27"/>
                    <a:pt x="255677" y="27"/>
                  </a:cubicBezTo>
                  <a:close/>
                </a:path>
              </a:pathLst>
            </a:custGeom>
            <a:solidFill>
              <a:schemeClr val="bg2"/>
            </a:solidFill>
            <a:ln w="1600"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F0A8F49B-C2E9-8755-20DB-3FBE6F62284D}"/>
                </a:ext>
              </a:extLst>
            </p:cNvPr>
            <p:cNvSpPr/>
            <p:nvPr/>
          </p:nvSpPr>
          <p:spPr>
            <a:xfrm>
              <a:off x="11028806" y="6498000"/>
              <a:ext cx="168364" cy="180000"/>
            </a:xfrm>
            <a:custGeom>
              <a:avLst/>
              <a:gdLst>
                <a:gd name="connsiteX0" fmla="*/ 166077 w 168364"/>
                <a:gd name="connsiteY0" fmla="*/ 29883 h 180000"/>
                <a:gd name="connsiteX1" fmla="*/ 157088 w 168364"/>
                <a:gd name="connsiteY1" fmla="*/ 14206 h 180000"/>
                <a:gd name="connsiteX2" fmla="*/ 142797 w 168364"/>
                <a:gd name="connsiteY2" fmla="*/ 3688 h 180000"/>
                <a:gd name="connsiteX3" fmla="*/ 108728 w 168364"/>
                <a:gd name="connsiteY3" fmla="*/ 3667 h 180000"/>
                <a:gd name="connsiteX4" fmla="*/ 85767 w 168364"/>
                <a:gd name="connsiteY4" fmla="*/ 29270 h 180000"/>
                <a:gd name="connsiteX5" fmla="*/ 83755 w 168364"/>
                <a:gd name="connsiteY5" fmla="*/ 37947 h 180000"/>
                <a:gd name="connsiteX6" fmla="*/ 83399 w 168364"/>
                <a:gd name="connsiteY6" fmla="*/ 46700 h 180000"/>
                <a:gd name="connsiteX7" fmla="*/ 83550 w 168364"/>
                <a:gd name="connsiteY7" fmla="*/ 63560 h 180000"/>
                <a:gd name="connsiteX8" fmla="*/ 83804 w 168364"/>
                <a:gd name="connsiteY8" fmla="*/ 97283 h 180000"/>
                <a:gd name="connsiteX9" fmla="*/ 83895 w 168364"/>
                <a:gd name="connsiteY9" fmla="*/ 114144 h 180000"/>
                <a:gd name="connsiteX10" fmla="*/ 83918 w 168364"/>
                <a:gd name="connsiteY10" fmla="*/ 122574 h 180000"/>
                <a:gd name="connsiteX11" fmla="*/ 83972 w 168364"/>
                <a:gd name="connsiteY11" fmla="*/ 126766 h 180000"/>
                <a:gd name="connsiteX12" fmla="*/ 83870 w 168364"/>
                <a:gd name="connsiteY12" fmla="*/ 130833 h 180000"/>
                <a:gd name="connsiteX13" fmla="*/ 82835 w 168364"/>
                <a:gd name="connsiteY13" fmla="*/ 138946 h 180000"/>
                <a:gd name="connsiteX14" fmla="*/ 80283 w 168364"/>
                <a:gd name="connsiteY14" fmla="*/ 146778 h 180000"/>
                <a:gd name="connsiteX15" fmla="*/ 70811 w 168364"/>
                <a:gd name="connsiteY15" fmla="*/ 160213 h 180000"/>
                <a:gd name="connsiteX16" fmla="*/ 40861 w 168364"/>
                <a:gd name="connsiteY16" fmla="*/ 170831 h 180000"/>
                <a:gd name="connsiteX17" fmla="*/ 25320 w 168364"/>
                <a:gd name="connsiteY17" fmla="*/ 166293 h 180000"/>
                <a:gd name="connsiteX18" fmla="*/ 12913 w 168364"/>
                <a:gd name="connsiteY18" fmla="*/ 155594 h 180000"/>
                <a:gd name="connsiteX19" fmla="*/ 8459 w 168364"/>
                <a:gd name="connsiteY19" fmla="*/ 148573 h 180000"/>
                <a:gd name="connsiteX20" fmla="*/ 5364 w 168364"/>
                <a:gd name="connsiteY20" fmla="*/ 140823 h 180000"/>
                <a:gd name="connsiteX21" fmla="*/ 4114 w 168364"/>
                <a:gd name="connsiteY21" fmla="*/ 124359 h 180000"/>
                <a:gd name="connsiteX22" fmla="*/ 5978 w 168364"/>
                <a:gd name="connsiteY22" fmla="*/ 116381 h 180000"/>
                <a:gd name="connsiteX23" fmla="*/ 9184 w 168364"/>
                <a:gd name="connsiteY23" fmla="*/ 109019 h 180000"/>
                <a:gd name="connsiteX24" fmla="*/ 13489 w 168364"/>
                <a:gd name="connsiteY24" fmla="*/ 102563 h 180000"/>
                <a:gd name="connsiteX25" fmla="*/ 18743 w 168364"/>
                <a:gd name="connsiteY25" fmla="*/ 97234 h 180000"/>
                <a:gd name="connsiteX26" fmla="*/ 46545 w 168364"/>
                <a:gd name="connsiteY26" fmla="*/ 88133 h 180000"/>
                <a:gd name="connsiteX27" fmla="*/ 78330 w 168364"/>
                <a:gd name="connsiteY27" fmla="*/ 88248 h 180000"/>
                <a:gd name="connsiteX28" fmla="*/ 78249 w 168364"/>
                <a:gd name="connsiteY28" fmla="*/ 76731 h 180000"/>
                <a:gd name="connsiteX29" fmla="*/ 46600 w 168364"/>
                <a:gd name="connsiteY29" fmla="*/ 78495 h 180000"/>
                <a:gd name="connsiteX30" fmla="*/ 29448 w 168364"/>
                <a:gd name="connsiteY30" fmla="*/ 82762 h 180000"/>
                <a:gd name="connsiteX31" fmla="*/ 21657 w 168364"/>
                <a:gd name="connsiteY31" fmla="*/ 87032 h 180000"/>
                <a:gd name="connsiteX32" fmla="*/ 14805 w 168364"/>
                <a:gd name="connsiteY32" fmla="*/ 92612 h 180000"/>
                <a:gd name="connsiteX33" fmla="*/ 9193 w 168364"/>
                <a:gd name="connsiteY33" fmla="*/ 99394 h 180000"/>
                <a:gd name="connsiteX34" fmla="*/ 4917 w 168364"/>
                <a:gd name="connsiteY34" fmla="*/ 107074 h 180000"/>
                <a:gd name="connsiteX35" fmla="*/ 268 w 168364"/>
                <a:gd name="connsiteY35" fmla="*/ 124078 h 180000"/>
                <a:gd name="connsiteX36" fmla="*/ 1415 w 168364"/>
                <a:gd name="connsiteY36" fmla="*/ 142167 h 180000"/>
                <a:gd name="connsiteX37" fmla="*/ 8733 w 168364"/>
                <a:gd name="connsiteY37" fmla="*/ 159102 h 180000"/>
                <a:gd name="connsiteX38" fmla="*/ 22162 w 168364"/>
                <a:gd name="connsiteY38" fmla="*/ 172517 h 180000"/>
                <a:gd name="connsiteX39" fmla="*/ 40253 w 168364"/>
                <a:gd name="connsiteY39" fmla="*/ 179417 h 180000"/>
                <a:gd name="connsiteX40" fmla="*/ 42662 w 168364"/>
                <a:gd name="connsiteY40" fmla="*/ 179732 h 180000"/>
                <a:gd name="connsiteX41" fmla="*/ 45116 w 168364"/>
                <a:gd name="connsiteY41" fmla="*/ 179934 h 180000"/>
                <a:gd name="connsiteX42" fmla="*/ 47629 w 168364"/>
                <a:gd name="connsiteY42" fmla="*/ 179995 h 180000"/>
                <a:gd name="connsiteX43" fmla="*/ 50143 w 168364"/>
                <a:gd name="connsiteY43" fmla="*/ 179915 h 180000"/>
                <a:gd name="connsiteX44" fmla="*/ 60062 w 168364"/>
                <a:gd name="connsiteY44" fmla="*/ 178197 h 180000"/>
                <a:gd name="connsiteX45" fmla="*/ 69461 w 168364"/>
                <a:gd name="connsiteY45" fmla="*/ 174417 h 180000"/>
                <a:gd name="connsiteX46" fmla="*/ 77973 w 168364"/>
                <a:gd name="connsiteY46" fmla="*/ 168724 h 180000"/>
                <a:gd name="connsiteX47" fmla="*/ 90805 w 168364"/>
                <a:gd name="connsiteY47" fmla="*/ 152404 h 180000"/>
                <a:gd name="connsiteX48" fmla="*/ 91954 w 168364"/>
                <a:gd name="connsiteY48" fmla="*/ 150024 h 180000"/>
                <a:gd name="connsiteX49" fmla="*/ 92969 w 168364"/>
                <a:gd name="connsiteY49" fmla="*/ 147580 h 180000"/>
                <a:gd name="connsiteX50" fmla="*/ 94614 w 168364"/>
                <a:gd name="connsiteY50" fmla="*/ 142546 h 180000"/>
                <a:gd name="connsiteX51" fmla="*/ 96485 w 168364"/>
                <a:gd name="connsiteY51" fmla="*/ 132170 h 180000"/>
                <a:gd name="connsiteX52" fmla="*/ 96842 w 168364"/>
                <a:gd name="connsiteY52" fmla="*/ 126947 h 180000"/>
                <a:gd name="connsiteX53" fmla="*/ 96927 w 168364"/>
                <a:gd name="connsiteY53" fmla="*/ 124683 h 180000"/>
                <a:gd name="connsiteX54" fmla="*/ 97033 w 168364"/>
                <a:gd name="connsiteY54" fmla="*/ 122574 h 180000"/>
                <a:gd name="connsiteX55" fmla="*/ 97424 w 168364"/>
                <a:gd name="connsiteY55" fmla="*/ 114144 h 180000"/>
                <a:gd name="connsiteX56" fmla="*/ 97795 w 168364"/>
                <a:gd name="connsiteY56" fmla="*/ 97283 h 180000"/>
                <a:gd name="connsiteX57" fmla="*/ 98508 w 168364"/>
                <a:gd name="connsiteY57" fmla="*/ 63560 h 180000"/>
                <a:gd name="connsiteX58" fmla="*/ 98851 w 168364"/>
                <a:gd name="connsiteY58" fmla="*/ 46700 h 180000"/>
                <a:gd name="connsiteX59" fmla="*/ 98885 w 168364"/>
                <a:gd name="connsiteY59" fmla="*/ 44592 h 180000"/>
                <a:gd name="connsiteX60" fmla="*/ 98896 w 168364"/>
                <a:gd name="connsiteY60" fmla="*/ 44088 h 180000"/>
                <a:gd name="connsiteX61" fmla="*/ 98917 w 168364"/>
                <a:gd name="connsiteY61" fmla="*/ 43735 h 180000"/>
                <a:gd name="connsiteX62" fmla="*/ 98952 w 168364"/>
                <a:gd name="connsiteY62" fmla="*/ 43029 h 180000"/>
                <a:gd name="connsiteX63" fmla="*/ 99265 w 168364"/>
                <a:gd name="connsiteY63" fmla="*/ 40244 h 180000"/>
                <a:gd name="connsiteX64" fmla="*/ 100628 w 168364"/>
                <a:gd name="connsiteY64" fmla="*/ 34874 h 180000"/>
                <a:gd name="connsiteX65" fmla="*/ 106276 w 168364"/>
                <a:gd name="connsiteY65" fmla="*/ 25487 h 180000"/>
                <a:gd name="connsiteX66" fmla="*/ 115005 w 168364"/>
                <a:gd name="connsiteY66" fmla="*/ 19067 h 180000"/>
                <a:gd name="connsiteX67" fmla="*/ 125524 w 168364"/>
                <a:gd name="connsiteY67" fmla="*/ 16828 h 180000"/>
                <a:gd name="connsiteX68" fmla="*/ 136151 w 168364"/>
                <a:gd name="connsiteY68" fmla="*/ 18944 h 180000"/>
                <a:gd name="connsiteX69" fmla="*/ 145188 w 168364"/>
                <a:gd name="connsiteY69" fmla="*/ 25382 h 180000"/>
                <a:gd name="connsiteX70" fmla="*/ 151112 w 168364"/>
                <a:gd name="connsiteY70" fmla="*/ 35099 h 180000"/>
                <a:gd name="connsiteX71" fmla="*/ 152840 w 168364"/>
                <a:gd name="connsiteY71" fmla="*/ 46643 h 180000"/>
                <a:gd name="connsiteX72" fmla="*/ 150001 w 168364"/>
                <a:gd name="connsiteY72" fmla="*/ 58108 h 180000"/>
                <a:gd name="connsiteX73" fmla="*/ 142790 w 168364"/>
                <a:gd name="connsiteY73" fmla="*/ 67583 h 180000"/>
                <a:gd name="connsiteX74" fmla="*/ 132374 w 168364"/>
                <a:gd name="connsiteY74" fmla="*/ 73227 h 180000"/>
                <a:gd name="connsiteX75" fmla="*/ 126502 w 168364"/>
                <a:gd name="connsiteY75" fmla="*/ 74349 h 180000"/>
                <a:gd name="connsiteX76" fmla="*/ 125748 w 168364"/>
                <a:gd name="connsiteY76" fmla="*/ 74396 h 180000"/>
                <a:gd name="connsiteX77" fmla="*/ 124922 w 168364"/>
                <a:gd name="connsiteY77" fmla="*/ 74443 h 180000"/>
                <a:gd name="connsiteX78" fmla="*/ 122888 w 168364"/>
                <a:gd name="connsiteY78" fmla="*/ 74500 h 180000"/>
                <a:gd name="connsiteX79" fmla="*/ 118821 w 168364"/>
                <a:gd name="connsiteY79" fmla="*/ 74612 h 180000"/>
                <a:gd name="connsiteX80" fmla="*/ 103671 w 168364"/>
                <a:gd name="connsiteY80" fmla="*/ 75031 h 180000"/>
                <a:gd name="connsiteX81" fmla="*/ 103392 w 168364"/>
                <a:gd name="connsiteY81" fmla="*/ 88272 h 180000"/>
                <a:gd name="connsiteX82" fmla="*/ 118821 w 168364"/>
                <a:gd name="connsiteY82" fmla="*/ 88483 h 180000"/>
                <a:gd name="connsiteX83" fmla="*/ 122888 w 168364"/>
                <a:gd name="connsiteY83" fmla="*/ 88538 h 180000"/>
                <a:gd name="connsiteX84" fmla="*/ 124922 w 168364"/>
                <a:gd name="connsiteY84" fmla="*/ 88566 h 180000"/>
                <a:gd name="connsiteX85" fmla="*/ 127099 w 168364"/>
                <a:gd name="connsiteY85" fmla="*/ 88546 h 180000"/>
                <a:gd name="connsiteX86" fmla="*/ 135840 w 168364"/>
                <a:gd name="connsiteY86" fmla="*/ 87335 h 180000"/>
                <a:gd name="connsiteX87" fmla="*/ 151768 w 168364"/>
                <a:gd name="connsiteY87" fmla="*/ 79516 h 180000"/>
                <a:gd name="connsiteX88" fmla="*/ 163197 w 168364"/>
                <a:gd name="connsiteY88" fmla="*/ 65559 h 180000"/>
                <a:gd name="connsiteX89" fmla="*/ 166077 w 168364"/>
                <a:gd name="connsiteY89" fmla="*/ 29883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68364" h="180000">
                  <a:moveTo>
                    <a:pt x="166077" y="29883"/>
                  </a:moveTo>
                  <a:cubicBezTo>
                    <a:pt x="164171" y="24081"/>
                    <a:pt x="161114" y="18676"/>
                    <a:pt x="157088" y="14206"/>
                  </a:cubicBezTo>
                  <a:cubicBezTo>
                    <a:pt x="153076" y="9726"/>
                    <a:pt x="148178" y="6125"/>
                    <a:pt x="142797" y="3688"/>
                  </a:cubicBezTo>
                  <a:cubicBezTo>
                    <a:pt x="132026" y="-1246"/>
                    <a:pt x="119385" y="-1206"/>
                    <a:pt x="108728" y="3667"/>
                  </a:cubicBezTo>
                  <a:cubicBezTo>
                    <a:pt x="98042" y="8485"/>
                    <a:pt x="89602" y="18011"/>
                    <a:pt x="85767" y="29270"/>
                  </a:cubicBezTo>
                  <a:cubicBezTo>
                    <a:pt x="84809" y="32083"/>
                    <a:pt x="84134" y="34997"/>
                    <a:pt x="83755" y="37947"/>
                  </a:cubicBezTo>
                  <a:cubicBezTo>
                    <a:pt x="83350" y="40869"/>
                    <a:pt x="83352" y="43966"/>
                    <a:pt x="83399" y="46700"/>
                  </a:cubicBezTo>
                  <a:lnTo>
                    <a:pt x="83550" y="63560"/>
                  </a:lnTo>
                  <a:lnTo>
                    <a:pt x="83804" y="97283"/>
                  </a:lnTo>
                  <a:lnTo>
                    <a:pt x="83895" y="114144"/>
                  </a:lnTo>
                  <a:cubicBezTo>
                    <a:pt x="83906" y="116954"/>
                    <a:pt x="83875" y="119764"/>
                    <a:pt x="83918" y="122574"/>
                  </a:cubicBezTo>
                  <a:cubicBezTo>
                    <a:pt x="83933" y="123969"/>
                    <a:pt x="83981" y="125408"/>
                    <a:pt x="83972" y="126766"/>
                  </a:cubicBezTo>
                  <a:cubicBezTo>
                    <a:pt x="83990" y="128123"/>
                    <a:pt x="83896" y="129473"/>
                    <a:pt x="83870" y="130833"/>
                  </a:cubicBezTo>
                  <a:cubicBezTo>
                    <a:pt x="83698" y="133540"/>
                    <a:pt x="83400" y="136260"/>
                    <a:pt x="82835" y="138946"/>
                  </a:cubicBezTo>
                  <a:cubicBezTo>
                    <a:pt x="82287" y="141637"/>
                    <a:pt x="81407" y="144264"/>
                    <a:pt x="80283" y="146778"/>
                  </a:cubicBezTo>
                  <a:cubicBezTo>
                    <a:pt x="78025" y="151799"/>
                    <a:pt x="74834" y="156445"/>
                    <a:pt x="70811" y="160213"/>
                  </a:cubicBezTo>
                  <a:cubicBezTo>
                    <a:pt x="62742" y="167701"/>
                    <a:pt x="51696" y="171783"/>
                    <a:pt x="40861" y="170831"/>
                  </a:cubicBezTo>
                  <a:cubicBezTo>
                    <a:pt x="35451" y="170460"/>
                    <a:pt x="30117" y="168906"/>
                    <a:pt x="25320" y="166293"/>
                  </a:cubicBezTo>
                  <a:cubicBezTo>
                    <a:pt x="20512" y="163688"/>
                    <a:pt x="16281" y="159987"/>
                    <a:pt x="12913" y="155594"/>
                  </a:cubicBezTo>
                  <a:cubicBezTo>
                    <a:pt x="11221" y="153403"/>
                    <a:pt x="9731" y="151047"/>
                    <a:pt x="8459" y="148573"/>
                  </a:cubicBezTo>
                  <a:cubicBezTo>
                    <a:pt x="7185" y="146102"/>
                    <a:pt x="6110" y="143513"/>
                    <a:pt x="5364" y="140823"/>
                  </a:cubicBezTo>
                  <a:cubicBezTo>
                    <a:pt x="3752" y="135478"/>
                    <a:pt x="3380" y="129781"/>
                    <a:pt x="4114" y="124359"/>
                  </a:cubicBezTo>
                  <a:cubicBezTo>
                    <a:pt x="4516" y="121642"/>
                    <a:pt x="5143" y="118963"/>
                    <a:pt x="5978" y="116381"/>
                  </a:cubicBezTo>
                  <a:cubicBezTo>
                    <a:pt x="6849" y="113809"/>
                    <a:pt x="7925" y="111339"/>
                    <a:pt x="9184" y="109019"/>
                  </a:cubicBezTo>
                  <a:cubicBezTo>
                    <a:pt x="10423" y="106690"/>
                    <a:pt x="11892" y="104537"/>
                    <a:pt x="13489" y="102563"/>
                  </a:cubicBezTo>
                  <a:cubicBezTo>
                    <a:pt x="15061" y="100570"/>
                    <a:pt x="16812" y="98767"/>
                    <a:pt x="18743" y="97234"/>
                  </a:cubicBezTo>
                  <a:cubicBezTo>
                    <a:pt x="26293" y="90896"/>
                    <a:pt x="36309" y="88171"/>
                    <a:pt x="46545" y="88133"/>
                  </a:cubicBezTo>
                  <a:cubicBezTo>
                    <a:pt x="57140" y="88149"/>
                    <a:pt x="67734" y="88311"/>
                    <a:pt x="78330" y="88248"/>
                  </a:cubicBezTo>
                  <a:lnTo>
                    <a:pt x="78249" y="76731"/>
                  </a:lnTo>
                  <a:cubicBezTo>
                    <a:pt x="67701" y="76964"/>
                    <a:pt x="57147" y="77697"/>
                    <a:pt x="46600" y="78495"/>
                  </a:cubicBezTo>
                  <a:cubicBezTo>
                    <a:pt x="40718" y="78945"/>
                    <a:pt x="34908" y="80410"/>
                    <a:pt x="29448" y="82762"/>
                  </a:cubicBezTo>
                  <a:cubicBezTo>
                    <a:pt x="26715" y="83919"/>
                    <a:pt x="24119" y="85401"/>
                    <a:pt x="21657" y="87032"/>
                  </a:cubicBezTo>
                  <a:cubicBezTo>
                    <a:pt x="19206" y="88685"/>
                    <a:pt x="16878" y="90516"/>
                    <a:pt x="14805" y="92612"/>
                  </a:cubicBezTo>
                  <a:cubicBezTo>
                    <a:pt x="12694" y="94663"/>
                    <a:pt x="10843" y="96970"/>
                    <a:pt x="9193" y="99394"/>
                  </a:cubicBezTo>
                  <a:cubicBezTo>
                    <a:pt x="7536" y="101816"/>
                    <a:pt x="6088" y="104382"/>
                    <a:pt x="4917" y="107074"/>
                  </a:cubicBezTo>
                  <a:cubicBezTo>
                    <a:pt x="2470" y="112420"/>
                    <a:pt x="902" y="118142"/>
                    <a:pt x="268" y="124078"/>
                  </a:cubicBezTo>
                  <a:cubicBezTo>
                    <a:pt x="-318" y="130069"/>
                    <a:pt x="53" y="136209"/>
                    <a:pt x="1415" y="142167"/>
                  </a:cubicBezTo>
                  <a:cubicBezTo>
                    <a:pt x="2801" y="148124"/>
                    <a:pt x="5259" y="153887"/>
                    <a:pt x="8733" y="159102"/>
                  </a:cubicBezTo>
                  <a:cubicBezTo>
                    <a:pt x="12216" y="164297"/>
                    <a:pt x="16745" y="168962"/>
                    <a:pt x="22162" y="172517"/>
                  </a:cubicBezTo>
                  <a:cubicBezTo>
                    <a:pt x="27569" y="176064"/>
                    <a:pt x="33839" y="178449"/>
                    <a:pt x="40253" y="179417"/>
                  </a:cubicBezTo>
                  <a:cubicBezTo>
                    <a:pt x="41056" y="179568"/>
                    <a:pt x="41857" y="179645"/>
                    <a:pt x="42662" y="179732"/>
                  </a:cubicBezTo>
                  <a:cubicBezTo>
                    <a:pt x="43465" y="179822"/>
                    <a:pt x="44270" y="179908"/>
                    <a:pt x="45116" y="179934"/>
                  </a:cubicBezTo>
                  <a:cubicBezTo>
                    <a:pt x="45954" y="179981"/>
                    <a:pt x="46792" y="180013"/>
                    <a:pt x="47629" y="179995"/>
                  </a:cubicBezTo>
                  <a:cubicBezTo>
                    <a:pt x="48469" y="180000"/>
                    <a:pt x="49308" y="179978"/>
                    <a:pt x="50143" y="179915"/>
                  </a:cubicBezTo>
                  <a:cubicBezTo>
                    <a:pt x="53497" y="179730"/>
                    <a:pt x="56829" y="179143"/>
                    <a:pt x="60062" y="178197"/>
                  </a:cubicBezTo>
                  <a:cubicBezTo>
                    <a:pt x="63298" y="177260"/>
                    <a:pt x="66448" y="175990"/>
                    <a:pt x="69461" y="174417"/>
                  </a:cubicBezTo>
                  <a:cubicBezTo>
                    <a:pt x="72477" y="172845"/>
                    <a:pt x="75309" y="170900"/>
                    <a:pt x="77973" y="168724"/>
                  </a:cubicBezTo>
                  <a:cubicBezTo>
                    <a:pt x="83247" y="164295"/>
                    <a:pt x="87587" y="158661"/>
                    <a:pt x="90805" y="152404"/>
                  </a:cubicBezTo>
                  <a:cubicBezTo>
                    <a:pt x="91220" y="151627"/>
                    <a:pt x="91598" y="150831"/>
                    <a:pt x="91954" y="150024"/>
                  </a:cubicBezTo>
                  <a:cubicBezTo>
                    <a:pt x="92324" y="149223"/>
                    <a:pt x="92658" y="148407"/>
                    <a:pt x="92969" y="147580"/>
                  </a:cubicBezTo>
                  <a:cubicBezTo>
                    <a:pt x="93632" y="145944"/>
                    <a:pt x="94169" y="144255"/>
                    <a:pt x="94614" y="142546"/>
                  </a:cubicBezTo>
                  <a:cubicBezTo>
                    <a:pt x="95531" y="139134"/>
                    <a:pt x="96102" y="135649"/>
                    <a:pt x="96485" y="132170"/>
                  </a:cubicBezTo>
                  <a:cubicBezTo>
                    <a:pt x="96619" y="130427"/>
                    <a:pt x="96793" y="128687"/>
                    <a:pt x="96842" y="126947"/>
                  </a:cubicBezTo>
                  <a:lnTo>
                    <a:pt x="96927" y="124683"/>
                  </a:lnTo>
                  <a:lnTo>
                    <a:pt x="97033" y="122574"/>
                  </a:lnTo>
                  <a:lnTo>
                    <a:pt x="97424" y="114144"/>
                  </a:lnTo>
                  <a:lnTo>
                    <a:pt x="97795" y="97283"/>
                  </a:lnTo>
                  <a:lnTo>
                    <a:pt x="98508" y="63560"/>
                  </a:lnTo>
                  <a:lnTo>
                    <a:pt x="98851" y="46700"/>
                  </a:lnTo>
                  <a:lnTo>
                    <a:pt x="98885" y="44592"/>
                  </a:lnTo>
                  <a:lnTo>
                    <a:pt x="98896" y="44088"/>
                  </a:lnTo>
                  <a:lnTo>
                    <a:pt x="98917" y="43735"/>
                  </a:lnTo>
                  <a:lnTo>
                    <a:pt x="98952" y="43029"/>
                  </a:lnTo>
                  <a:cubicBezTo>
                    <a:pt x="99012" y="42092"/>
                    <a:pt x="99118" y="41162"/>
                    <a:pt x="99265" y="40244"/>
                  </a:cubicBezTo>
                  <a:cubicBezTo>
                    <a:pt x="99573" y="38410"/>
                    <a:pt x="99996" y="36606"/>
                    <a:pt x="100628" y="34874"/>
                  </a:cubicBezTo>
                  <a:cubicBezTo>
                    <a:pt x="101881" y="31406"/>
                    <a:pt x="103851" y="28230"/>
                    <a:pt x="106276" y="25487"/>
                  </a:cubicBezTo>
                  <a:cubicBezTo>
                    <a:pt x="108725" y="22761"/>
                    <a:pt x="111718" y="20553"/>
                    <a:pt x="115005" y="19067"/>
                  </a:cubicBezTo>
                  <a:cubicBezTo>
                    <a:pt x="118298" y="17586"/>
                    <a:pt x="121873" y="16835"/>
                    <a:pt x="125524" y="16828"/>
                  </a:cubicBezTo>
                  <a:cubicBezTo>
                    <a:pt x="129172" y="16766"/>
                    <a:pt x="132785" y="17482"/>
                    <a:pt x="136151" y="18944"/>
                  </a:cubicBezTo>
                  <a:cubicBezTo>
                    <a:pt x="139513" y="20402"/>
                    <a:pt x="142622" y="22604"/>
                    <a:pt x="145188" y="25382"/>
                  </a:cubicBezTo>
                  <a:cubicBezTo>
                    <a:pt x="147734" y="28174"/>
                    <a:pt x="149796" y="31472"/>
                    <a:pt x="151112" y="35099"/>
                  </a:cubicBezTo>
                  <a:cubicBezTo>
                    <a:pt x="152436" y="38714"/>
                    <a:pt x="153031" y="42672"/>
                    <a:pt x="152840" y="46643"/>
                  </a:cubicBezTo>
                  <a:cubicBezTo>
                    <a:pt x="152665" y="50592"/>
                    <a:pt x="151717" y="54506"/>
                    <a:pt x="150001" y="58108"/>
                  </a:cubicBezTo>
                  <a:cubicBezTo>
                    <a:pt x="148276" y="61691"/>
                    <a:pt x="145842" y="64995"/>
                    <a:pt x="142790" y="67583"/>
                  </a:cubicBezTo>
                  <a:cubicBezTo>
                    <a:pt x="139748" y="70174"/>
                    <a:pt x="136188" y="72123"/>
                    <a:pt x="132374" y="73227"/>
                  </a:cubicBezTo>
                  <a:cubicBezTo>
                    <a:pt x="130471" y="73796"/>
                    <a:pt x="128506" y="74183"/>
                    <a:pt x="126502" y="74349"/>
                  </a:cubicBezTo>
                  <a:lnTo>
                    <a:pt x="125748" y="74396"/>
                  </a:lnTo>
                  <a:cubicBezTo>
                    <a:pt x="125474" y="74411"/>
                    <a:pt x="125302" y="74438"/>
                    <a:pt x="124922" y="74443"/>
                  </a:cubicBezTo>
                  <a:lnTo>
                    <a:pt x="122888" y="74500"/>
                  </a:lnTo>
                  <a:lnTo>
                    <a:pt x="118821" y="74612"/>
                  </a:lnTo>
                  <a:lnTo>
                    <a:pt x="103671" y="75031"/>
                  </a:lnTo>
                  <a:lnTo>
                    <a:pt x="103392" y="88272"/>
                  </a:lnTo>
                  <a:lnTo>
                    <a:pt x="118821" y="88483"/>
                  </a:lnTo>
                  <a:lnTo>
                    <a:pt x="122888" y="88538"/>
                  </a:lnTo>
                  <a:lnTo>
                    <a:pt x="124922" y="88566"/>
                  </a:lnTo>
                  <a:lnTo>
                    <a:pt x="127099" y="88546"/>
                  </a:lnTo>
                  <a:cubicBezTo>
                    <a:pt x="130036" y="88453"/>
                    <a:pt x="132971" y="88045"/>
                    <a:pt x="135840" y="87335"/>
                  </a:cubicBezTo>
                  <a:cubicBezTo>
                    <a:pt x="141590" y="85945"/>
                    <a:pt x="147066" y="83261"/>
                    <a:pt x="151768" y="79516"/>
                  </a:cubicBezTo>
                  <a:cubicBezTo>
                    <a:pt x="156492" y="75792"/>
                    <a:pt x="160359" y="70949"/>
                    <a:pt x="163197" y="65559"/>
                  </a:cubicBezTo>
                  <a:cubicBezTo>
                    <a:pt x="168887" y="54730"/>
                    <a:pt x="169925" y="41498"/>
                    <a:pt x="166077" y="29883"/>
                  </a:cubicBezTo>
                </a:path>
              </a:pathLst>
            </a:custGeom>
            <a:solidFill>
              <a:schemeClr val="accent1"/>
            </a:solidFill>
            <a:ln w="1600" cap="flat">
              <a:noFill/>
              <a:prstDash val="solid"/>
              <a:miter/>
            </a:ln>
          </p:spPr>
          <p:txBody>
            <a:bodyPr rtlCol="0" anchor="ctr"/>
            <a:lstStyle/>
            <a:p>
              <a:endParaRPr lang="en-IN"/>
            </a:p>
          </p:txBody>
        </p:sp>
      </p:grpSp>
    </p:spTree>
    <p:extLst>
      <p:ext uri="{BB962C8B-B14F-4D97-AF65-F5344CB8AC3E}">
        <p14:creationId xmlns:p14="http://schemas.microsoft.com/office/powerpoint/2010/main" val="1803541834"/>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521"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083" r:id="rId38"/>
    <p:sldLayoutId id="2147484822" r:id="rId39"/>
    <p:sldLayoutId id="2147484057" r:id="rId40"/>
    <p:sldLayoutId id="2147484058" r:id="rId41"/>
    <p:sldLayoutId id="2147484166" r:id="rId42"/>
    <p:sldLayoutId id="2147484823" r:id="rId43"/>
    <p:sldLayoutId id="2147484824" r:id="rId44"/>
    <p:sldLayoutId id="2147484171" r:id="rId45"/>
    <p:sldLayoutId id="2147484396" r:id="rId46"/>
    <p:sldLayoutId id="2147484584" r:id="rId47"/>
    <p:sldLayoutId id="2147484783"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000" b="1" kern="1200" spc="-40" baseline="0">
          <a:solidFill>
            <a:schemeClr val="tx2">
              <a:lumMod val="40000"/>
              <a:lumOff val="60000"/>
            </a:schemeClr>
          </a:solidFill>
          <a:latin typeface="+mj-lt"/>
          <a:ea typeface="+mj-ea"/>
          <a:cs typeface="+mj-cs"/>
        </a:defRPr>
      </a:lvl1pPr>
    </p:titleStyle>
    <p:bodyStyle>
      <a:lvl1pPr marL="180000" indent="-180000" algn="l" defTabSz="914400" rtl="0" eaLnBrk="1" latinLnBrk="0" hangingPunct="1">
        <a:lnSpc>
          <a:spcPct val="120000"/>
        </a:lnSpc>
        <a:spcBef>
          <a:spcPts val="1200"/>
        </a:spcBef>
        <a:buClr>
          <a:schemeClr val="accent1"/>
        </a:buClr>
        <a:buFont typeface="Arial" panose="020B0604020202020204" pitchFamily="34" charset="0"/>
        <a:buChar char="\"/>
        <a:defRPr lang="en-US" sz="1600" kern="1200" baseline="0" dirty="0" smtClean="0">
          <a:solidFill>
            <a:schemeClr val="bg2"/>
          </a:solidFill>
          <a:latin typeface="+mn-lt"/>
          <a:ea typeface="+mn-ea"/>
          <a:cs typeface="+mn-cs"/>
        </a:defRPr>
      </a:lvl1pPr>
      <a:lvl2pPr marL="540000" indent="-180000" algn="l" defTabSz="914400" rtl="0" eaLnBrk="1" latinLnBrk="0" hangingPunct="1">
        <a:lnSpc>
          <a:spcPct val="120000"/>
        </a:lnSpc>
        <a:spcBef>
          <a:spcPts val="500"/>
        </a:spcBef>
        <a:buClr>
          <a:schemeClr val="accent1"/>
        </a:buClr>
        <a:buFont typeface="System Font Regular"/>
        <a:buChar char="-"/>
        <a:defRPr lang="en-US" sz="1600" kern="1200" baseline="0" dirty="0" smtClean="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accent1"/>
        </a:buClr>
        <a:buFont typeface="Arial" panose="020B0604020202020204" pitchFamily="34" charset="0"/>
        <a:buNone/>
        <a:defRPr sz="16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7" orient="horz" pos="3974" userDrawn="1">
          <p15:clr>
            <a:srgbClr val="F26B43"/>
          </p15:clr>
        </p15:guide>
        <p15:guide id="8" orient="horz" pos="454">
          <p15:clr>
            <a:srgbClr val="F26B43"/>
          </p15:clr>
        </p15:guide>
        <p15:guide id="9" orient="horz" pos="2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1.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1.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58CA-3EB0-FA47-8FAD-BFDE88A39E25}"/>
              </a:ext>
            </a:extLst>
          </p:cNvPr>
          <p:cNvSpPr>
            <a:spLocks noGrp="1"/>
          </p:cNvSpPr>
          <p:nvPr>
            <p:ph type="ctrTitle"/>
          </p:nvPr>
        </p:nvSpPr>
        <p:spPr>
          <a:xfrm>
            <a:off x="0" y="2319867"/>
            <a:ext cx="7437120" cy="1723814"/>
          </a:xfrm>
        </p:spPr>
        <p:txBody>
          <a:bodyPr>
            <a:normAutofit/>
          </a:bodyPr>
          <a:lstStyle/>
          <a:p>
            <a:r>
              <a:rPr lang="en-US" dirty="0"/>
              <a:t>WEEK 4 : MODEL EXPLAINABILITY</a:t>
            </a:r>
          </a:p>
        </p:txBody>
      </p:sp>
      <p:sp>
        <p:nvSpPr>
          <p:cNvPr id="3" name="Subtitle 2">
            <a:extLst>
              <a:ext uri="{FF2B5EF4-FFF2-40B4-BE49-F238E27FC236}">
                <a16:creationId xmlns:a16="http://schemas.microsoft.com/office/drawing/2014/main" id="{2D6E7C3D-2084-D343-802D-C00E940A61DE}"/>
              </a:ext>
            </a:extLst>
          </p:cNvPr>
          <p:cNvSpPr>
            <a:spLocks noGrp="1"/>
          </p:cNvSpPr>
          <p:nvPr>
            <p:ph type="subTitle" idx="1"/>
          </p:nvPr>
        </p:nvSpPr>
        <p:spPr>
          <a:xfrm>
            <a:off x="0" y="4064000"/>
            <a:ext cx="7437120" cy="2285999"/>
          </a:xfrm>
        </p:spPr>
        <p:txBody>
          <a:bodyPr>
            <a:normAutofit/>
          </a:bodyPr>
          <a:lstStyle/>
          <a:p>
            <a:r>
              <a:rPr lang="en-US" sz="2000" b="1" dirty="0"/>
              <a:t>ISHAN BORKER</a:t>
            </a:r>
          </a:p>
        </p:txBody>
      </p:sp>
    </p:spTree>
    <p:extLst>
      <p:ext uri="{BB962C8B-B14F-4D97-AF65-F5344CB8AC3E}">
        <p14:creationId xmlns:p14="http://schemas.microsoft.com/office/powerpoint/2010/main" val="423032111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3102CD-D47E-6F65-431A-2F1A4FA192A6}"/>
              </a:ext>
            </a:extLst>
          </p:cNvPr>
          <p:cNvSpPr>
            <a:spLocks noGrp="1"/>
          </p:cNvSpPr>
          <p:nvPr>
            <p:ph type="title"/>
          </p:nvPr>
        </p:nvSpPr>
        <p:spPr/>
        <p:txBody>
          <a:bodyPr/>
          <a:lstStyle/>
          <a:p>
            <a:r>
              <a:rPr lang="en-US" sz="2400" dirty="0"/>
              <a:t>Results obtained for ELI5 Permutation Importance</a:t>
            </a:r>
          </a:p>
        </p:txBody>
      </p:sp>
      <p:sp>
        <p:nvSpPr>
          <p:cNvPr id="4" name="Slide Number Placeholder 3">
            <a:extLst>
              <a:ext uri="{FF2B5EF4-FFF2-40B4-BE49-F238E27FC236}">
                <a16:creationId xmlns:a16="http://schemas.microsoft.com/office/drawing/2014/main" id="{41D309B8-3C2D-4CC7-8578-86099CFF5F7C}"/>
              </a:ext>
            </a:extLst>
          </p:cNvPr>
          <p:cNvSpPr>
            <a:spLocks noGrp="1"/>
          </p:cNvSpPr>
          <p:nvPr>
            <p:ph type="sldNum" sz="quarter" idx="10"/>
          </p:nvPr>
        </p:nvSpPr>
        <p:spPr/>
        <p:txBody>
          <a:bodyPr/>
          <a:lstStyle/>
          <a:p>
            <a:fld id="{9A0F7689-66CB-EC4F-9B5C-9C3D3ED1F24F}" type="slidenum">
              <a:rPr lang="en-US" smtClean="0"/>
              <a:pPr/>
              <a:t>10</a:t>
            </a:fld>
            <a:endParaRPr lang="en-US"/>
          </a:p>
        </p:txBody>
      </p:sp>
      <p:sp>
        <p:nvSpPr>
          <p:cNvPr id="6" name="Text Placeholder 5">
            <a:extLst>
              <a:ext uri="{FF2B5EF4-FFF2-40B4-BE49-F238E27FC236}">
                <a16:creationId xmlns:a16="http://schemas.microsoft.com/office/drawing/2014/main" id="{7730FD3C-3FEB-AEC6-2DA1-57A0EC04F734}"/>
              </a:ext>
            </a:extLst>
          </p:cNvPr>
          <p:cNvSpPr>
            <a:spLocks noGrp="1"/>
          </p:cNvSpPr>
          <p:nvPr>
            <p:ph type="body" sz="quarter" idx="11"/>
          </p:nvPr>
        </p:nvSpPr>
        <p:spPr/>
        <p:txBody>
          <a:bodyPr/>
          <a:lstStyle/>
          <a:p>
            <a:endParaRPr lang="en-US" dirty="0"/>
          </a:p>
        </p:txBody>
      </p:sp>
      <p:sp>
        <p:nvSpPr>
          <p:cNvPr id="7" name="Text Placeholder 6">
            <a:extLst>
              <a:ext uri="{FF2B5EF4-FFF2-40B4-BE49-F238E27FC236}">
                <a16:creationId xmlns:a16="http://schemas.microsoft.com/office/drawing/2014/main" id="{D541F2BC-A83F-97D7-B2DD-9625265AE5AB}"/>
              </a:ext>
            </a:extLst>
          </p:cNvPr>
          <p:cNvSpPr>
            <a:spLocks noGrp="1"/>
          </p:cNvSpPr>
          <p:nvPr>
            <p:ph type="body" sz="quarter" idx="13"/>
          </p:nvPr>
        </p:nvSpPr>
        <p:spPr/>
        <p:txBody>
          <a:bodyPr/>
          <a:lstStyle/>
          <a:p>
            <a:endParaRPr lang="en-US" dirty="0"/>
          </a:p>
        </p:txBody>
      </p:sp>
      <p:pic>
        <p:nvPicPr>
          <p:cNvPr id="9" name="Picture 8">
            <a:extLst>
              <a:ext uri="{FF2B5EF4-FFF2-40B4-BE49-F238E27FC236}">
                <a16:creationId xmlns:a16="http://schemas.microsoft.com/office/drawing/2014/main" id="{EB1AC407-4C39-729B-23B4-D514A9F34B8C}"/>
              </a:ext>
            </a:extLst>
          </p:cNvPr>
          <p:cNvPicPr>
            <a:picLocks noChangeAspect="1"/>
          </p:cNvPicPr>
          <p:nvPr/>
        </p:nvPicPr>
        <p:blipFill>
          <a:blip r:embed="rId2"/>
          <a:stretch>
            <a:fillRect/>
          </a:stretch>
        </p:blipFill>
        <p:spPr>
          <a:xfrm>
            <a:off x="2069834" y="720001"/>
            <a:ext cx="3525243" cy="4367006"/>
          </a:xfrm>
          <a:prstGeom prst="rect">
            <a:avLst/>
          </a:prstGeom>
        </p:spPr>
      </p:pic>
      <p:pic>
        <p:nvPicPr>
          <p:cNvPr id="11" name="Picture 10">
            <a:extLst>
              <a:ext uri="{FF2B5EF4-FFF2-40B4-BE49-F238E27FC236}">
                <a16:creationId xmlns:a16="http://schemas.microsoft.com/office/drawing/2014/main" id="{DB146328-D52B-3653-7A54-29FFCC75343B}"/>
              </a:ext>
            </a:extLst>
          </p:cNvPr>
          <p:cNvPicPr>
            <a:picLocks noChangeAspect="1"/>
          </p:cNvPicPr>
          <p:nvPr/>
        </p:nvPicPr>
        <p:blipFill>
          <a:blip r:embed="rId3"/>
          <a:stretch>
            <a:fillRect/>
          </a:stretch>
        </p:blipFill>
        <p:spPr>
          <a:xfrm>
            <a:off x="6747641" y="720001"/>
            <a:ext cx="3374525" cy="4367006"/>
          </a:xfrm>
          <a:prstGeom prst="rect">
            <a:avLst/>
          </a:prstGeom>
        </p:spPr>
      </p:pic>
      <p:sp>
        <p:nvSpPr>
          <p:cNvPr id="3" name="TextBox 2">
            <a:extLst>
              <a:ext uri="{FF2B5EF4-FFF2-40B4-BE49-F238E27FC236}">
                <a16:creationId xmlns:a16="http://schemas.microsoft.com/office/drawing/2014/main" id="{DE8C6D16-1EF4-2653-D877-A1F0F1BFAA38}"/>
              </a:ext>
            </a:extLst>
          </p:cNvPr>
          <p:cNvSpPr txBox="1"/>
          <p:nvPr/>
        </p:nvSpPr>
        <p:spPr>
          <a:xfrm>
            <a:off x="462173" y="5087007"/>
            <a:ext cx="11468463" cy="1323439"/>
          </a:xfrm>
          <a:prstGeom prst="rect">
            <a:avLst/>
          </a:prstGeom>
          <a:noFill/>
        </p:spPr>
        <p:txBody>
          <a:bodyPr wrap="square">
            <a:spAutoFit/>
          </a:bodyPr>
          <a:lstStyle/>
          <a:p>
            <a:r>
              <a:rPr lang="en-US" sz="1600" b="1" u="sng" dirty="0">
                <a:solidFill>
                  <a:schemeClr val="bg2"/>
                </a:solidFill>
              </a:rPr>
              <a:t>Insights</a:t>
            </a:r>
            <a:r>
              <a:rPr lang="en-US" sz="1600" dirty="0">
                <a:solidFill>
                  <a:schemeClr val="bg2"/>
                </a:solidFill>
              </a:rPr>
              <a:t>: It gives us the information of the weights of each input feature along with its contribution and feature values in a nutshell</a:t>
            </a:r>
          </a:p>
          <a:p>
            <a:endParaRPr lang="en-US" sz="1600" dirty="0">
              <a:solidFill>
                <a:schemeClr val="bg2"/>
              </a:solidFill>
            </a:endParaRPr>
          </a:p>
          <a:p>
            <a:r>
              <a:rPr lang="en-US" sz="1600" b="1" u="sng" dirty="0">
                <a:solidFill>
                  <a:schemeClr val="bg2"/>
                </a:solidFill>
              </a:rPr>
              <a:t>Conclusion</a:t>
            </a:r>
            <a:r>
              <a:rPr lang="en-US" sz="1600" dirty="0">
                <a:solidFill>
                  <a:schemeClr val="bg2"/>
                </a:solidFill>
              </a:rPr>
              <a:t>: This step will be help considering the global interpretation and identify most important features quickly after multiple random shuffling</a:t>
            </a:r>
          </a:p>
        </p:txBody>
      </p:sp>
    </p:spTree>
    <p:extLst>
      <p:ext uri="{BB962C8B-B14F-4D97-AF65-F5344CB8AC3E}">
        <p14:creationId xmlns:p14="http://schemas.microsoft.com/office/powerpoint/2010/main" val="228220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3F23-CA3B-FDFF-2B39-193D979DBA00}"/>
              </a:ext>
            </a:extLst>
          </p:cNvPr>
          <p:cNvSpPr>
            <a:spLocks noGrp="1"/>
          </p:cNvSpPr>
          <p:nvPr>
            <p:ph type="title"/>
          </p:nvPr>
        </p:nvSpPr>
        <p:spPr/>
        <p:txBody>
          <a:bodyPr/>
          <a:lstStyle/>
          <a:p>
            <a:r>
              <a:rPr lang="en-US" sz="2400" dirty="0"/>
              <a:t>Partial Dependence Plots (PDP)</a:t>
            </a:r>
          </a:p>
        </p:txBody>
      </p:sp>
      <p:sp>
        <p:nvSpPr>
          <p:cNvPr id="3" name="Content Placeholder 2">
            <a:extLst>
              <a:ext uri="{FF2B5EF4-FFF2-40B4-BE49-F238E27FC236}">
                <a16:creationId xmlns:a16="http://schemas.microsoft.com/office/drawing/2014/main" id="{1FB90E2D-605F-D160-B4CB-CC4C694AFE55}"/>
              </a:ext>
            </a:extLst>
          </p:cNvPr>
          <p:cNvSpPr>
            <a:spLocks noGrp="1"/>
          </p:cNvSpPr>
          <p:nvPr>
            <p:ph idx="1"/>
          </p:nvPr>
        </p:nvSpPr>
        <p:spPr/>
        <p:txBody>
          <a:bodyPr>
            <a:normAutofit/>
          </a:bodyPr>
          <a:lstStyle/>
          <a:p>
            <a:r>
              <a:rPr lang="en-US" sz="1800" dirty="0"/>
              <a:t>Shows dependence between target and number of input features</a:t>
            </a:r>
          </a:p>
          <a:p>
            <a:r>
              <a:rPr lang="en-US" sz="1800" dirty="0"/>
              <a:t>Can be interpreted as the expected target response as a function of the input features of interest</a:t>
            </a:r>
          </a:p>
          <a:p>
            <a:r>
              <a:rPr lang="en-US" sz="1800" dirty="0"/>
              <a:t>Has smaller size of the input features</a:t>
            </a:r>
          </a:p>
          <a:p>
            <a:r>
              <a:rPr lang="en-US" sz="1800" dirty="0"/>
              <a:t>Choosing input features of interest becomes easy</a:t>
            </a:r>
          </a:p>
          <a:p>
            <a:r>
              <a:rPr lang="en-US" sz="1800" dirty="0"/>
              <a:t>Provides a global view of how the feature will affect the predictions of a model</a:t>
            </a:r>
          </a:p>
          <a:p>
            <a:r>
              <a:rPr lang="en-US" sz="1800" b="1" u="sng" dirty="0"/>
              <a:t>Pros</a:t>
            </a:r>
            <a:r>
              <a:rPr lang="en-US" sz="1800" dirty="0"/>
              <a:t>: Easy to understand, identify important features</a:t>
            </a:r>
          </a:p>
          <a:p>
            <a:r>
              <a:rPr lang="en-US" sz="1800" b="1" u="sng" dirty="0"/>
              <a:t>Cons</a:t>
            </a:r>
            <a:r>
              <a:rPr lang="en-US" sz="1800" dirty="0"/>
              <a:t>: Time-consuming, sensitive to the choice of hyperparameters</a:t>
            </a:r>
          </a:p>
          <a:p>
            <a:r>
              <a:rPr lang="en-US" sz="1800" dirty="0"/>
              <a:t>Use </a:t>
            </a:r>
            <a:r>
              <a:rPr lang="en-US" sz="1800" dirty="0">
                <a:effectLst/>
                <a:ea typeface="Times New Roman" panose="02020603050405020304" pitchFamily="18" charset="0"/>
              </a:rPr>
              <a:t>PartialDependenceDisplay.from_estimator () method to generate plots for each feature</a:t>
            </a:r>
            <a:endParaRPr lang="en-US" sz="1800" dirty="0"/>
          </a:p>
        </p:txBody>
      </p:sp>
      <p:sp>
        <p:nvSpPr>
          <p:cNvPr id="4" name="Slide Number Placeholder 3">
            <a:extLst>
              <a:ext uri="{FF2B5EF4-FFF2-40B4-BE49-F238E27FC236}">
                <a16:creationId xmlns:a16="http://schemas.microsoft.com/office/drawing/2014/main" id="{EF9008B7-F233-5D64-80D0-53299E6C8BD7}"/>
              </a:ext>
            </a:extLst>
          </p:cNvPr>
          <p:cNvSpPr>
            <a:spLocks noGrp="1"/>
          </p:cNvSpPr>
          <p:nvPr>
            <p:ph type="sldNum" sz="quarter" idx="10"/>
          </p:nvPr>
        </p:nvSpPr>
        <p:spPr/>
        <p:txBody>
          <a:bodyPr/>
          <a:lstStyle/>
          <a:p>
            <a:fld id="{9A0F7689-66CB-EC4F-9B5C-9C3D3ED1F24F}" type="slidenum">
              <a:rPr lang="en-US" smtClean="0"/>
              <a:pPr/>
              <a:t>11</a:t>
            </a:fld>
            <a:endParaRPr lang="en-US"/>
          </a:p>
        </p:txBody>
      </p:sp>
    </p:spTree>
    <p:extLst>
      <p:ext uri="{BB962C8B-B14F-4D97-AF65-F5344CB8AC3E}">
        <p14:creationId xmlns:p14="http://schemas.microsoft.com/office/powerpoint/2010/main" val="56366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7668F-1771-898B-7946-F3ED2A046D09}"/>
              </a:ext>
            </a:extLst>
          </p:cNvPr>
          <p:cNvSpPr>
            <a:spLocks noGrp="1"/>
          </p:cNvSpPr>
          <p:nvPr>
            <p:ph type="title"/>
          </p:nvPr>
        </p:nvSpPr>
        <p:spPr/>
        <p:txBody>
          <a:bodyPr/>
          <a:lstStyle/>
          <a:p>
            <a:r>
              <a:rPr lang="en-US" sz="2400" dirty="0"/>
              <a:t>Results for Decision Tree Classifier</a:t>
            </a:r>
          </a:p>
        </p:txBody>
      </p:sp>
      <p:pic>
        <p:nvPicPr>
          <p:cNvPr id="6" name="Content Placeholder 5">
            <a:extLst>
              <a:ext uri="{FF2B5EF4-FFF2-40B4-BE49-F238E27FC236}">
                <a16:creationId xmlns:a16="http://schemas.microsoft.com/office/drawing/2014/main" id="{A204EA50-7056-744D-BF31-0CE453A20E49}"/>
              </a:ext>
            </a:extLst>
          </p:cNvPr>
          <p:cNvPicPr>
            <a:picLocks noGrp="1" noChangeAspect="1"/>
          </p:cNvPicPr>
          <p:nvPr>
            <p:ph idx="1"/>
          </p:nvPr>
        </p:nvPicPr>
        <p:blipFill>
          <a:blip r:embed="rId2"/>
          <a:stretch>
            <a:fillRect/>
          </a:stretch>
        </p:blipFill>
        <p:spPr>
          <a:xfrm>
            <a:off x="1608881" y="1324691"/>
            <a:ext cx="6197919" cy="4045158"/>
          </a:xfrm>
        </p:spPr>
      </p:pic>
      <p:sp>
        <p:nvSpPr>
          <p:cNvPr id="4" name="Slide Number Placeholder 3">
            <a:extLst>
              <a:ext uri="{FF2B5EF4-FFF2-40B4-BE49-F238E27FC236}">
                <a16:creationId xmlns:a16="http://schemas.microsoft.com/office/drawing/2014/main" id="{59D3492E-918A-2086-4FD6-F017F135EE60}"/>
              </a:ext>
            </a:extLst>
          </p:cNvPr>
          <p:cNvSpPr>
            <a:spLocks noGrp="1"/>
          </p:cNvSpPr>
          <p:nvPr>
            <p:ph type="sldNum" sz="quarter" idx="10"/>
          </p:nvPr>
        </p:nvSpPr>
        <p:spPr/>
        <p:txBody>
          <a:bodyPr/>
          <a:lstStyle/>
          <a:p>
            <a:fld id="{9A0F7689-66CB-EC4F-9B5C-9C3D3ED1F24F}" type="slidenum">
              <a:rPr lang="en-US" smtClean="0"/>
              <a:pPr/>
              <a:t>12</a:t>
            </a:fld>
            <a:endParaRPr lang="en-US"/>
          </a:p>
        </p:txBody>
      </p:sp>
      <p:pic>
        <p:nvPicPr>
          <p:cNvPr id="8" name="Picture 7">
            <a:extLst>
              <a:ext uri="{FF2B5EF4-FFF2-40B4-BE49-F238E27FC236}">
                <a16:creationId xmlns:a16="http://schemas.microsoft.com/office/drawing/2014/main" id="{B760426B-933C-8C12-FC90-7A522B00D494}"/>
              </a:ext>
            </a:extLst>
          </p:cNvPr>
          <p:cNvPicPr>
            <a:picLocks noChangeAspect="1"/>
          </p:cNvPicPr>
          <p:nvPr/>
        </p:nvPicPr>
        <p:blipFill>
          <a:blip r:embed="rId3"/>
          <a:stretch>
            <a:fillRect/>
          </a:stretch>
        </p:blipFill>
        <p:spPr>
          <a:xfrm>
            <a:off x="7806800" y="1321516"/>
            <a:ext cx="2178162" cy="2025754"/>
          </a:xfrm>
          <a:prstGeom prst="rect">
            <a:avLst/>
          </a:prstGeom>
        </p:spPr>
      </p:pic>
    </p:spTree>
    <p:extLst>
      <p:ext uri="{BB962C8B-B14F-4D97-AF65-F5344CB8AC3E}">
        <p14:creationId xmlns:p14="http://schemas.microsoft.com/office/powerpoint/2010/main" val="24921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5B11-CA9F-71DA-B120-178BB198AD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8F5AE-8BF5-0DBE-4158-591D6A0D570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AF4F13CF-927F-3B18-C9E6-2C09C1C66C82}"/>
              </a:ext>
            </a:extLst>
          </p:cNvPr>
          <p:cNvSpPr>
            <a:spLocks noGrp="1"/>
          </p:cNvSpPr>
          <p:nvPr>
            <p:ph type="sldNum" sz="quarter" idx="10"/>
          </p:nvPr>
        </p:nvSpPr>
        <p:spPr/>
        <p:txBody>
          <a:bodyPr/>
          <a:lstStyle/>
          <a:p>
            <a:fld id="{9A0F7689-66CB-EC4F-9B5C-9C3D3ED1F24F}" type="slidenum">
              <a:rPr lang="en-US" smtClean="0"/>
              <a:pPr/>
              <a:t>13</a:t>
            </a:fld>
            <a:endParaRPr lang="en-US"/>
          </a:p>
        </p:txBody>
      </p:sp>
      <p:pic>
        <p:nvPicPr>
          <p:cNvPr id="6" name="Picture 5">
            <a:extLst>
              <a:ext uri="{FF2B5EF4-FFF2-40B4-BE49-F238E27FC236}">
                <a16:creationId xmlns:a16="http://schemas.microsoft.com/office/drawing/2014/main" id="{CBEB3F5C-E9BE-D4C2-1832-67AF115E9DD9}"/>
              </a:ext>
            </a:extLst>
          </p:cNvPr>
          <p:cNvPicPr>
            <a:picLocks noChangeAspect="1"/>
          </p:cNvPicPr>
          <p:nvPr/>
        </p:nvPicPr>
        <p:blipFill>
          <a:blip r:embed="rId2"/>
          <a:stretch>
            <a:fillRect/>
          </a:stretch>
        </p:blipFill>
        <p:spPr>
          <a:xfrm>
            <a:off x="359852" y="1174634"/>
            <a:ext cx="5683542" cy="2254366"/>
          </a:xfrm>
          <a:prstGeom prst="rect">
            <a:avLst/>
          </a:prstGeom>
        </p:spPr>
      </p:pic>
      <p:pic>
        <p:nvPicPr>
          <p:cNvPr id="8" name="Picture 7">
            <a:extLst>
              <a:ext uri="{FF2B5EF4-FFF2-40B4-BE49-F238E27FC236}">
                <a16:creationId xmlns:a16="http://schemas.microsoft.com/office/drawing/2014/main" id="{A009CAA9-F86A-015C-7EED-97C35B30D537}"/>
              </a:ext>
            </a:extLst>
          </p:cNvPr>
          <p:cNvPicPr>
            <a:picLocks noChangeAspect="1"/>
          </p:cNvPicPr>
          <p:nvPr/>
        </p:nvPicPr>
        <p:blipFill>
          <a:blip r:embed="rId3"/>
          <a:stretch>
            <a:fillRect/>
          </a:stretch>
        </p:blipFill>
        <p:spPr>
          <a:xfrm>
            <a:off x="3073458" y="3773431"/>
            <a:ext cx="6178868" cy="2190863"/>
          </a:xfrm>
          <a:prstGeom prst="rect">
            <a:avLst/>
          </a:prstGeom>
        </p:spPr>
      </p:pic>
      <p:pic>
        <p:nvPicPr>
          <p:cNvPr id="10" name="Picture 9">
            <a:extLst>
              <a:ext uri="{FF2B5EF4-FFF2-40B4-BE49-F238E27FC236}">
                <a16:creationId xmlns:a16="http://schemas.microsoft.com/office/drawing/2014/main" id="{7E78DBBA-2912-9412-EE7B-8E6D65125D5E}"/>
              </a:ext>
            </a:extLst>
          </p:cNvPr>
          <p:cNvPicPr>
            <a:picLocks noChangeAspect="1"/>
          </p:cNvPicPr>
          <p:nvPr/>
        </p:nvPicPr>
        <p:blipFill>
          <a:blip r:embed="rId4"/>
          <a:stretch>
            <a:fillRect/>
          </a:stretch>
        </p:blipFill>
        <p:spPr>
          <a:xfrm>
            <a:off x="6148608" y="1174635"/>
            <a:ext cx="5841748" cy="2254366"/>
          </a:xfrm>
          <a:prstGeom prst="rect">
            <a:avLst/>
          </a:prstGeom>
        </p:spPr>
      </p:pic>
    </p:spTree>
    <p:extLst>
      <p:ext uri="{BB962C8B-B14F-4D97-AF65-F5344CB8AC3E}">
        <p14:creationId xmlns:p14="http://schemas.microsoft.com/office/powerpoint/2010/main" val="237051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98F6-3769-B20F-C296-E163796E9520}"/>
              </a:ext>
            </a:extLst>
          </p:cNvPr>
          <p:cNvSpPr>
            <a:spLocks noGrp="1"/>
          </p:cNvSpPr>
          <p:nvPr>
            <p:ph type="title"/>
          </p:nvPr>
        </p:nvSpPr>
        <p:spPr/>
        <p:txBody>
          <a:bodyPr/>
          <a:lstStyle/>
          <a:p>
            <a:r>
              <a:rPr lang="en-US" sz="2400" dirty="0"/>
              <a:t>Results for Random Forest Classifier</a:t>
            </a:r>
          </a:p>
        </p:txBody>
      </p:sp>
      <p:sp>
        <p:nvSpPr>
          <p:cNvPr id="3" name="Content Placeholder 2">
            <a:extLst>
              <a:ext uri="{FF2B5EF4-FFF2-40B4-BE49-F238E27FC236}">
                <a16:creationId xmlns:a16="http://schemas.microsoft.com/office/drawing/2014/main" id="{F6838005-3B4E-39E5-7476-630844BA9B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7A9CB0B-4ED6-9542-A65D-E38D98D9A8A8}"/>
              </a:ext>
            </a:extLst>
          </p:cNvPr>
          <p:cNvSpPr>
            <a:spLocks noGrp="1"/>
          </p:cNvSpPr>
          <p:nvPr>
            <p:ph type="sldNum" sz="quarter" idx="10"/>
          </p:nvPr>
        </p:nvSpPr>
        <p:spPr/>
        <p:txBody>
          <a:bodyPr/>
          <a:lstStyle/>
          <a:p>
            <a:fld id="{9A0F7689-66CB-EC4F-9B5C-9C3D3ED1F24F}" type="slidenum">
              <a:rPr lang="en-US" smtClean="0"/>
              <a:pPr/>
              <a:t>14</a:t>
            </a:fld>
            <a:endParaRPr lang="en-US"/>
          </a:p>
        </p:txBody>
      </p:sp>
      <p:pic>
        <p:nvPicPr>
          <p:cNvPr id="6" name="Picture 5">
            <a:extLst>
              <a:ext uri="{FF2B5EF4-FFF2-40B4-BE49-F238E27FC236}">
                <a16:creationId xmlns:a16="http://schemas.microsoft.com/office/drawing/2014/main" id="{98AC7EAE-2D53-2299-F322-167F2DD11F79}"/>
              </a:ext>
            </a:extLst>
          </p:cNvPr>
          <p:cNvPicPr>
            <a:picLocks noChangeAspect="1"/>
          </p:cNvPicPr>
          <p:nvPr/>
        </p:nvPicPr>
        <p:blipFill>
          <a:blip r:embed="rId2"/>
          <a:stretch>
            <a:fillRect/>
          </a:stretch>
        </p:blipFill>
        <p:spPr>
          <a:xfrm>
            <a:off x="604653" y="1233347"/>
            <a:ext cx="5054860" cy="3340272"/>
          </a:xfrm>
          <a:prstGeom prst="rect">
            <a:avLst/>
          </a:prstGeom>
        </p:spPr>
      </p:pic>
      <p:pic>
        <p:nvPicPr>
          <p:cNvPr id="8" name="Picture 7">
            <a:extLst>
              <a:ext uri="{FF2B5EF4-FFF2-40B4-BE49-F238E27FC236}">
                <a16:creationId xmlns:a16="http://schemas.microsoft.com/office/drawing/2014/main" id="{91BC7BFA-375C-E584-016A-41853A4A0F44}"/>
              </a:ext>
            </a:extLst>
          </p:cNvPr>
          <p:cNvPicPr>
            <a:picLocks noChangeAspect="1"/>
          </p:cNvPicPr>
          <p:nvPr/>
        </p:nvPicPr>
        <p:blipFill>
          <a:blip r:embed="rId3"/>
          <a:stretch>
            <a:fillRect/>
          </a:stretch>
        </p:blipFill>
        <p:spPr>
          <a:xfrm>
            <a:off x="5988888" y="3927966"/>
            <a:ext cx="5721644" cy="2197213"/>
          </a:xfrm>
          <a:prstGeom prst="rect">
            <a:avLst/>
          </a:prstGeom>
        </p:spPr>
      </p:pic>
    </p:spTree>
    <p:extLst>
      <p:ext uri="{BB962C8B-B14F-4D97-AF65-F5344CB8AC3E}">
        <p14:creationId xmlns:p14="http://schemas.microsoft.com/office/powerpoint/2010/main" val="34108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C00-AC41-38A9-55B9-AB359363F4D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CCD9B3-FE58-B9CE-A31D-F51AD9A3DB0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3AAF633-945D-20C6-DBAD-F2A1CA16267F}"/>
              </a:ext>
            </a:extLst>
          </p:cNvPr>
          <p:cNvSpPr>
            <a:spLocks noGrp="1"/>
          </p:cNvSpPr>
          <p:nvPr>
            <p:ph type="sldNum" sz="quarter" idx="10"/>
          </p:nvPr>
        </p:nvSpPr>
        <p:spPr/>
        <p:txBody>
          <a:bodyPr/>
          <a:lstStyle/>
          <a:p>
            <a:fld id="{9A0F7689-66CB-EC4F-9B5C-9C3D3ED1F24F}" type="slidenum">
              <a:rPr lang="en-US" smtClean="0"/>
              <a:pPr/>
              <a:t>15</a:t>
            </a:fld>
            <a:endParaRPr lang="en-US"/>
          </a:p>
        </p:txBody>
      </p:sp>
      <p:pic>
        <p:nvPicPr>
          <p:cNvPr id="6" name="Picture 5">
            <a:extLst>
              <a:ext uri="{FF2B5EF4-FFF2-40B4-BE49-F238E27FC236}">
                <a16:creationId xmlns:a16="http://schemas.microsoft.com/office/drawing/2014/main" id="{05FDEFB5-3ADD-D5DB-C3CD-EAF47A32596A}"/>
              </a:ext>
            </a:extLst>
          </p:cNvPr>
          <p:cNvPicPr>
            <a:picLocks noChangeAspect="1"/>
          </p:cNvPicPr>
          <p:nvPr/>
        </p:nvPicPr>
        <p:blipFill>
          <a:blip r:embed="rId2"/>
          <a:stretch>
            <a:fillRect/>
          </a:stretch>
        </p:blipFill>
        <p:spPr>
          <a:xfrm>
            <a:off x="354317" y="157171"/>
            <a:ext cx="6629379" cy="2316935"/>
          </a:xfrm>
          <a:prstGeom prst="rect">
            <a:avLst/>
          </a:prstGeom>
        </p:spPr>
      </p:pic>
      <p:pic>
        <p:nvPicPr>
          <p:cNvPr id="8" name="Picture 7">
            <a:extLst>
              <a:ext uri="{FF2B5EF4-FFF2-40B4-BE49-F238E27FC236}">
                <a16:creationId xmlns:a16="http://schemas.microsoft.com/office/drawing/2014/main" id="{9C41F6FF-BBB5-F707-E8A1-7F9C19DA9DBF}"/>
              </a:ext>
            </a:extLst>
          </p:cNvPr>
          <p:cNvPicPr>
            <a:picLocks noChangeAspect="1"/>
          </p:cNvPicPr>
          <p:nvPr/>
        </p:nvPicPr>
        <p:blipFill>
          <a:blip r:embed="rId3"/>
          <a:stretch>
            <a:fillRect/>
          </a:stretch>
        </p:blipFill>
        <p:spPr>
          <a:xfrm>
            <a:off x="5370786" y="2492994"/>
            <a:ext cx="6211614" cy="2402734"/>
          </a:xfrm>
          <a:prstGeom prst="rect">
            <a:avLst/>
          </a:prstGeom>
        </p:spPr>
      </p:pic>
      <p:sp>
        <p:nvSpPr>
          <p:cNvPr id="7" name="TextBox 6">
            <a:extLst>
              <a:ext uri="{FF2B5EF4-FFF2-40B4-BE49-F238E27FC236}">
                <a16:creationId xmlns:a16="http://schemas.microsoft.com/office/drawing/2014/main" id="{694348DF-4531-D2C3-E975-47BC7934C11A}"/>
              </a:ext>
            </a:extLst>
          </p:cNvPr>
          <p:cNvSpPr txBox="1"/>
          <p:nvPr/>
        </p:nvSpPr>
        <p:spPr>
          <a:xfrm>
            <a:off x="479350" y="4912358"/>
            <a:ext cx="11412767" cy="1569660"/>
          </a:xfrm>
          <a:prstGeom prst="rect">
            <a:avLst/>
          </a:prstGeom>
          <a:noFill/>
        </p:spPr>
        <p:txBody>
          <a:bodyPr wrap="square">
            <a:spAutoFit/>
          </a:bodyPr>
          <a:lstStyle/>
          <a:p>
            <a:pPr algn="l"/>
            <a:r>
              <a:rPr lang="en-US" sz="1600" b="1" i="0" u="sng" dirty="0">
                <a:solidFill>
                  <a:schemeClr val="bg2"/>
                </a:solidFill>
                <a:effectLst/>
              </a:rPr>
              <a:t>Insights</a:t>
            </a:r>
            <a:r>
              <a:rPr lang="en-US" sz="1600" b="0" i="0" dirty="0">
                <a:solidFill>
                  <a:schemeClr val="bg2"/>
                </a:solidFill>
                <a:effectLst/>
              </a:rPr>
              <a:t>: PDP for categorical variables show that there is marginal effect of input feature on the target variable and keeps rest other features constant. So, it will show the average value of target for each category. For the non-categorical features which has highest values, PDP will show the average target value for different values</a:t>
            </a:r>
          </a:p>
          <a:p>
            <a:pPr algn="l"/>
            <a:endParaRPr lang="en-US" sz="1600" b="0" i="0" dirty="0">
              <a:solidFill>
                <a:schemeClr val="bg2"/>
              </a:solidFill>
              <a:effectLst/>
            </a:endParaRPr>
          </a:p>
          <a:p>
            <a:pPr algn="l"/>
            <a:r>
              <a:rPr lang="en-US" sz="1600" b="1" i="0" u="sng" dirty="0">
                <a:solidFill>
                  <a:schemeClr val="bg2"/>
                </a:solidFill>
                <a:effectLst/>
              </a:rPr>
              <a:t>Conclusion</a:t>
            </a:r>
            <a:r>
              <a:rPr lang="en-US" sz="1600" b="0" i="0" dirty="0">
                <a:solidFill>
                  <a:schemeClr val="bg2"/>
                </a:solidFill>
                <a:effectLst/>
              </a:rPr>
              <a:t>: It helps us to show the average values of all the variables and identifies if any non-linear relationships is present between input and the target variable</a:t>
            </a:r>
          </a:p>
        </p:txBody>
      </p:sp>
    </p:spTree>
    <p:extLst>
      <p:ext uri="{BB962C8B-B14F-4D97-AF65-F5344CB8AC3E}">
        <p14:creationId xmlns:p14="http://schemas.microsoft.com/office/powerpoint/2010/main" val="389159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9A84-99FA-1E4D-17E2-9211426491B3}"/>
              </a:ext>
            </a:extLst>
          </p:cNvPr>
          <p:cNvSpPr>
            <a:spLocks noGrp="1"/>
          </p:cNvSpPr>
          <p:nvPr>
            <p:ph type="title"/>
          </p:nvPr>
        </p:nvSpPr>
        <p:spPr/>
        <p:txBody>
          <a:bodyPr/>
          <a:lstStyle/>
          <a:p>
            <a:r>
              <a:rPr lang="en-US" sz="2400" dirty="0"/>
              <a:t>Individual Conditional Expectations (ICE)</a:t>
            </a:r>
          </a:p>
        </p:txBody>
      </p:sp>
      <p:sp>
        <p:nvSpPr>
          <p:cNvPr id="3" name="Content Placeholder 2">
            <a:extLst>
              <a:ext uri="{FF2B5EF4-FFF2-40B4-BE49-F238E27FC236}">
                <a16:creationId xmlns:a16="http://schemas.microsoft.com/office/drawing/2014/main" id="{1F6A57F9-ACFB-61E5-7640-252A11B34CD9}"/>
              </a:ext>
            </a:extLst>
          </p:cNvPr>
          <p:cNvSpPr>
            <a:spLocks noGrp="1"/>
          </p:cNvSpPr>
          <p:nvPr>
            <p:ph idx="1"/>
          </p:nvPr>
        </p:nvSpPr>
        <p:spPr>
          <a:xfrm>
            <a:off x="358863" y="814636"/>
            <a:ext cx="11469600" cy="5228727"/>
          </a:xfrm>
        </p:spPr>
        <p:txBody>
          <a:bodyPr>
            <a:normAutofit/>
          </a:bodyPr>
          <a:lstStyle/>
          <a:p>
            <a:r>
              <a:rPr lang="en-US" sz="1800" dirty="0"/>
              <a:t>Extension of PDP </a:t>
            </a:r>
          </a:p>
          <a:p>
            <a:r>
              <a:rPr lang="en-US" sz="1800" dirty="0"/>
              <a:t>Explains heterogeneous relationships</a:t>
            </a:r>
          </a:p>
          <a:p>
            <a:r>
              <a:rPr lang="en-US" sz="1800" dirty="0"/>
              <a:t>Can explain only 1 feature at a time compared to PDP which supports two feature explanations</a:t>
            </a:r>
          </a:p>
          <a:p>
            <a:r>
              <a:rPr lang="en-US" sz="1800" dirty="0"/>
              <a:t>Shows effect of a single instance compared to PDP which shows average effect of a feature</a:t>
            </a:r>
          </a:p>
          <a:p>
            <a:r>
              <a:rPr lang="en-US" sz="1800" dirty="0"/>
              <a:t>Requires global interpretation as it provides detailed explanation of how model makes a prediction</a:t>
            </a:r>
          </a:p>
          <a:p>
            <a:r>
              <a:rPr lang="en-US" sz="1800" dirty="0">
                <a:ea typeface="Times New Roman" panose="02020603050405020304" pitchFamily="18" charset="0"/>
              </a:rPr>
              <a:t>U</a:t>
            </a:r>
            <a:r>
              <a:rPr lang="en-US" sz="1800" dirty="0">
                <a:effectLst/>
                <a:ea typeface="Times New Roman" panose="02020603050405020304" pitchFamily="18" charset="0"/>
              </a:rPr>
              <a:t>se PartialDependenceDisplay.from_estimator() method with kind=’individual’ or kind=’both’ to generate ICE plots</a:t>
            </a:r>
          </a:p>
          <a:p>
            <a:r>
              <a:rPr lang="en-US" sz="1800" dirty="0"/>
              <a:t>It is used because </a:t>
            </a:r>
          </a:p>
          <a:p>
            <a:pPr marL="342900" indent="-342900">
              <a:buFont typeface="+mj-lt"/>
              <a:buAutoNum type="arabicPeriod"/>
            </a:pPr>
            <a:r>
              <a:rPr lang="en-US" sz="1800" dirty="0"/>
              <a:t>Identifies direction, magnitude of the impact of a feature on predicted outcome</a:t>
            </a:r>
          </a:p>
          <a:p>
            <a:pPr marL="342900" indent="-342900">
              <a:buFont typeface="+mj-lt"/>
              <a:buAutoNum type="arabicPeriod"/>
            </a:pPr>
            <a:r>
              <a:rPr lang="en-US" sz="1800" dirty="0"/>
              <a:t>Identifies bias in the model</a:t>
            </a:r>
          </a:p>
        </p:txBody>
      </p:sp>
      <p:sp>
        <p:nvSpPr>
          <p:cNvPr id="4" name="Slide Number Placeholder 3">
            <a:extLst>
              <a:ext uri="{FF2B5EF4-FFF2-40B4-BE49-F238E27FC236}">
                <a16:creationId xmlns:a16="http://schemas.microsoft.com/office/drawing/2014/main" id="{CA8AC2F6-6B0B-C9AF-0ADE-18A47DE9042B}"/>
              </a:ext>
            </a:extLst>
          </p:cNvPr>
          <p:cNvSpPr>
            <a:spLocks noGrp="1"/>
          </p:cNvSpPr>
          <p:nvPr>
            <p:ph type="sldNum" sz="quarter" idx="10"/>
          </p:nvPr>
        </p:nvSpPr>
        <p:spPr/>
        <p:txBody>
          <a:bodyPr/>
          <a:lstStyle/>
          <a:p>
            <a:fld id="{9A0F7689-66CB-EC4F-9B5C-9C3D3ED1F24F}" type="slidenum">
              <a:rPr lang="en-US" smtClean="0"/>
              <a:pPr/>
              <a:t>16</a:t>
            </a:fld>
            <a:endParaRPr lang="en-US"/>
          </a:p>
        </p:txBody>
      </p:sp>
    </p:spTree>
    <p:extLst>
      <p:ext uri="{BB962C8B-B14F-4D97-AF65-F5344CB8AC3E}">
        <p14:creationId xmlns:p14="http://schemas.microsoft.com/office/powerpoint/2010/main" val="172010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6740-BA09-3026-6603-3C7D8E6A3227}"/>
              </a:ext>
            </a:extLst>
          </p:cNvPr>
          <p:cNvSpPr>
            <a:spLocks noGrp="1"/>
          </p:cNvSpPr>
          <p:nvPr>
            <p:ph type="title"/>
          </p:nvPr>
        </p:nvSpPr>
        <p:spPr/>
        <p:txBody>
          <a:bodyPr/>
          <a:lstStyle/>
          <a:p>
            <a:r>
              <a:rPr lang="en-US" sz="2400" dirty="0"/>
              <a:t>Results of ICE for Decision Tree Classifier</a:t>
            </a:r>
          </a:p>
        </p:txBody>
      </p:sp>
      <p:sp>
        <p:nvSpPr>
          <p:cNvPr id="3" name="Content Placeholder 2">
            <a:extLst>
              <a:ext uri="{FF2B5EF4-FFF2-40B4-BE49-F238E27FC236}">
                <a16:creationId xmlns:a16="http://schemas.microsoft.com/office/drawing/2014/main" id="{B10F1A9F-2DE9-11D6-55DA-E52AED5E9DA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5847BDA-1859-D4C5-65E7-370A272DE496}"/>
              </a:ext>
            </a:extLst>
          </p:cNvPr>
          <p:cNvSpPr>
            <a:spLocks noGrp="1"/>
          </p:cNvSpPr>
          <p:nvPr>
            <p:ph type="sldNum" sz="quarter" idx="10"/>
          </p:nvPr>
        </p:nvSpPr>
        <p:spPr/>
        <p:txBody>
          <a:bodyPr/>
          <a:lstStyle/>
          <a:p>
            <a:fld id="{9A0F7689-66CB-EC4F-9B5C-9C3D3ED1F24F}" type="slidenum">
              <a:rPr lang="en-US" smtClean="0"/>
              <a:pPr/>
              <a:t>17</a:t>
            </a:fld>
            <a:endParaRPr lang="en-US"/>
          </a:p>
        </p:txBody>
      </p:sp>
      <p:pic>
        <p:nvPicPr>
          <p:cNvPr id="6" name="Picture 5">
            <a:extLst>
              <a:ext uri="{FF2B5EF4-FFF2-40B4-BE49-F238E27FC236}">
                <a16:creationId xmlns:a16="http://schemas.microsoft.com/office/drawing/2014/main" id="{4B982BA1-9D4A-ECA8-0944-7AAF55D95DB7}"/>
              </a:ext>
            </a:extLst>
          </p:cNvPr>
          <p:cNvPicPr>
            <a:picLocks noChangeAspect="1"/>
          </p:cNvPicPr>
          <p:nvPr/>
        </p:nvPicPr>
        <p:blipFill>
          <a:blip r:embed="rId2"/>
          <a:stretch>
            <a:fillRect/>
          </a:stretch>
        </p:blipFill>
        <p:spPr>
          <a:xfrm>
            <a:off x="1025696" y="1471453"/>
            <a:ext cx="6083613" cy="4083260"/>
          </a:xfrm>
          <a:prstGeom prst="rect">
            <a:avLst/>
          </a:prstGeom>
        </p:spPr>
      </p:pic>
      <p:pic>
        <p:nvPicPr>
          <p:cNvPr id="8" name="Picture 7">
            <a:extLst>
              <a:ext uri="{FF2B5EF4-FFF2-40B4-BE49-F238E27FC236}">
                <a16:creationId xmlns:a16="http://schemas.microsoft.com/office/drawing/2014/main" id="{48750462-2EED-F713-A396-5DFBD0FD5E2B}"/>
              </a:ext>
            </a:extLst>
          </p:cNvPr>
          <p:cNvPicPr>
            <a:picLocks noChangeAspect="1"/>
          </p:cNvPicPr>
          <p:nvPr/>
        </p:nvPicPr>
        <p:blipFill>
          <a:blip r:embed="rId3"/>
          <a:stretch>
            <a:fillRect/>
          </a:stretch>
        </p:blipFill>
        <p:spPr>
          <a:xfrm>
            <a:off x="7109309" y="1471453"/>
            <a:ext cx="2133710" cy="2044805"/>
          </a:xfrm>
          <a:prstGeom prst="rect">
            <a:avLst/>
          </a:prstGeom>
        </p:spPr>
      </p:pic>
    </p:spTree>
    <p:extLst>
      <p:ext uri="{BB962C8B-B14F-4D97-AF65-F5344CB8AC3E}">
        <p14:creationId xmlns:p14="http://schemas.microsoft.com/office/powerpoint/2010/main" val="90802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0733-508A-2B41-7B5A-E71B9DF95B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606746-874F-6155-7598-C083880A007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3CBA0C5-383F-6CC2-7BF6-F9115FB4D451}"/>
              </a:ext>
            </a:extLst>
          </p:cNvPr>
          <p:cNvSpPr>
            <a:spLocks noGrp="1"/>
          </p:cNvSpPr>
          <p:nvPr>
            <p:ph type="sldNum" sz="quarter" idx="10"/>
          </p:nvPr>
        </p:nvSpPr>
        <p:spPr/>
        <p:txBody>
          <a:bodyPr/>
          <a:lstStyle/>
          <a:p>
            <a:fld id="{9A0F7689-66CB-EC4F-9B5C-9C3D3ED1F24F}" type="slidenum">
              <a:rPr lang="en-US" smtClean="0"/>
              <a:pPr/>
              <a:t>18</a:t>
            </a:fld>
            <a:endParaRPr lang="en-US"/>
          </a:p>
        </p:txBody>
      </p:sp>
      <p:pic>
        <p:nvPicPr>
          <p:cNvPr id="6" name="Picture 5">
            <a:extLst>
              <a:ext uri="{FF2B5EF4-FFF2-40B4-BE49-F238E27FC236}">
                <a16:creationId xmlns:a16="http://schemas.microsoft.com/office/drawing/2014/main" id="{7CF639B7-4E15-A04E-2100-EE892813A0AF}"/>
              </a:ext>
            </a:extLst>
          </p:cNvPr>
          <p:cNvPicPr>
            <a:picLocks noChangeAspect="1"/>
          </p:cNvPicPr>
          <p:nvPr/>
        </p:nvPicPr>
        <p:blipFill>
          <a:blip r:embed="rId2"/>
          <a:stretch>
            <a:fillRect/>
          </a:stretch>
        </p:blipFill>
        <p:spPr>
          <a:xfrm>
            <a:off x="924903" y="1345376"/>
            <a:ext cx="4540483" cy="2254366"/>
          </a:xfrm>
          <a:prstGeom prst="rect">
            <a:avLst/>
          </a:prstGeom>
        </p:spPr>
      </p:pic>
      <p:pic>
        <p:nvPicPr>
          <p:cNvPr id="8" name="Picture 7">
            <a:extLst>
              <a:ext uri="{FF2B5EF4-FFF2-40B4-BE49-F238E27FC236}">
                <a16:creationId xmlns:a16="http://schemas.microsoft.com/office/drawing/2014/main" id="{DFB62576-AFDB-DBF9-2AB7-5B37D90E403E}"/>
              </a:ext>
            </a:extLst>
          </p:cNvPr>
          <p:cNvPicPr>
            <a:picLocks noChangeAspect="1"/>
          </p:cNvPicPr>
          <p:nvPr/>
        </p:nvPicPr>
        <p:blipFill>
          <a:blip r:embed="rId3"/>
          <a:stretch>
            <a:fillRect/>
          </a:stretch>
        </p:blipFill>
        <p:spPr>
          <a:xfrm>
            <a:off x="6396302" y="1335867"/>
            <a:ext cx="4502381" cy="2254366"/>
          </a:xfrm>
          <a:prstGeom prst="rect">
            <a:avLst/>
          </a:prstGeom>
        </p:spPr>
      </p:pic>
      <p:pic>
        <p:nvPicPr>
          <p:cNvPr id="10" name="Picture 9">
            <a:extLst>
              <a:ext uri="{FF2B5EF4-FFF2-40B4-BE49-F238E27FC236}">
                <a16:creationId xmlns:a16="http://schemas.microsoft.com/office/drawing/2014/main" id="{DE91D0C4-5CC5-99C6-4064-439465142743}"/>
              </a:ext>
            </a:extLst>
          </p:cNvPr>
          <p:cNvPicPr>
            <a:picLocks noChangeAspect="1"/>
          </p:cNvPicPr>
          <p:nvPr/>
        </p:nvPicPr>
        <p:blipFill>
          <a:blip r:embed="rId4"/>
          <a:stretch>
            <a:fillRect/>
          </a:stretch>
        </p:blipFill>
        <p:spPr>
          <a:xfrm>
            <a:off x="3335574" y="3836592"/>
            <a:ext cx="5054860" cy="2216264"/>
          </a:xfrm>
          <a:prstGeom prst="rect">
            <a:avLst/>
          </a:prstGeom>
        </p:spPr>
      </p:pic>
    </p:spTree>
    <p:extLst>
      <p:ext uri="{BB962C8B-B14F-4D97-AF65-F5344CB8AC3E}">
        <p14:creationId xmlns:p14="http://schemas.microsoft.com/office/powerpoint/2010/main" val="407720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DCFB-EC3C-930A-6EC8-FC46DCF1555B}"/>
              </a:ext>
            </a:extLst>
          </p:cNvPr>
          <p:cNvSpPr>
            <a:spLocks noGrp="1"/>
          </p:cNvSpPr>
          <p:nvPr>
            <p:ph type="title"/>
          </p:nvPr>
        </p:nvSpPr>
        <p:spPr/>
        <p:txBody>
          <a:bodyPr/>
          <a:lstStyle/>
          <a:p>
            <a:r>
              <a:rPr lang="en-US" sz="2400" b="1" i="0" dirty="0">
                <a:effectLst/>
              </a:rPr>
              <a:t>Individual Conditional Expectations and Partial Dependence for Decision Tree Classifier</a:t>
            </a:r>
            <a:endParaRPr lang="en-US" sz="2400" dirty="0"/>
          </a:p>
        </p:txBody>
      </p:sp>
      <p:sp>
        <p:nvSpPr>
          <p:cNvPr id="3" name="Content Placeholder 2">
            <a:extLst>
              <a:ext uri="{FF2B5EF4-FFF2-40B4-BE49-F238E27FC236}">
                <a16:creationId xmlns:a16="http://schemas.microsoft.com/office/drawing/2014/main" id="{68BA58F3-985F-D77A-121B-FE583A0AC86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5281E33-4702-914C-F60C-09570FAD285D}"/>
              </a:ext>
            </a:extLst>
          </p:cNvPr>
          <p:cNvSpPr>
            <a:spLocks noGrp="1"/>
          </p:cNvSpPr>
          <p:nvPr>
            <p:ph type="sldNum" sz="quarter" idx="10"/>
          </p:nvPr>
        </p:nvSpPr>
        <p:spPr/>
        <p:txBody>
          <a:bodyPr/>
          <a:lstStyle/>
          <a:p>
            <a:fld id="{9A0F7689-66CB-EC4F-9B5C-9C3D3ED1F24F}" type="slidenum">
              <a:rPr lang="en-US" smtClean="0"/>
              <a:pPr/>
              <a:t>19</a:t>
            </a:fld>
            <a:endParaRPr lang="en-US"/>
          </a:p>
        </p:txBody>
      </p:sp>
      <p:pic>
        <p:nvPicPr>
          <p:cNvPr id="6" name="Picture 5">
            <a:extLst>
              <a:ext uri="{FF2B5EF4-FFF2-40B4-BE49-F238E27FC236}">
                <a16:creationId xmlns:a16="http://schemas.microsoft.com/office/drawing/2014/main" id="{AFB1E9C0-0E30-A051-077E-9922ADBF2ABD}"/>
              </a:ext>
            </a:extLst>
          </p:cNvPr>
          <p:cNvPicPr>
            <a:picLocks noChangeAspect="1"/>
          </p:cNvPicPr>
          <p:nvPr/>
        </p:nvPicPr>
        <p:blipFill>
          <a:blip r:embed="rId2"/>
          <a:stretch>
            <a:fillRect/>
          </a:stretch>
        </p:blipFill>
        <p:spPr>
          <a:xfrm>
            <a:off x="2337844" y="1656640"/>
            <a:ext cx="6255071" cy="4121362"/>
          </a:xfrm>
          <a:prstGeom prst="rect">
            <a:avLst/>
          </a:prstGeom>
        </p:spPr>
      </p:pic>
      <p:pic>
        <p:nvPicPr>
          <p:cNvPr id="8" name="Picture 7">
            <a:extLst>
              <a:ext uri="{FF2B5EF4-FFF2-40B4-BE49-F238E27FC236}">
                <a16:creationId xmlns:a16="http://schemas.microsoft.com/office/drawing/2014/main" id="{36AD151A-4ECD-1ADD-C060-9B53755FDB9D}"/>
              </a:ext>
            </a:extLst>
          </p:cNvPr>
          <p:cNvPicPr>
            <a:picLocks noChangeAspect="1"/>
          </p:cNvPicPr>
          <p:nvPr/>
        </p:nvPicPr>
        <p:blipFill>
          <a:blip r:embed="rId3"/>
          <a:stretch>
            <a:fillRect/>
          </a:stretch>
        </p:blipFill>
        <p:spPr>
          <a:xfrm>
            <a:off x="8592915" y="1656640"/>
            <a:ext cx="2076557" cy="2044805"/>
          </a:xfrm>
          <a:prstGeom prst="rect">
            <a:avLst/>
          </a:prstGeom>
        </p:spPr>
      </p:pic>
    </p:spTree>
    <p:extLst>
      <p:ext uri="{BB962C8B-B14F-4D97-AF65-F5344CB8AC3E}">
        <p14:creationId xmlns:p14="http://schemas.microsoft.com/office/powerpoint/2010/main" val="208876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F722C9-2891-748D-6EA2-04B916C8E5C9}"/>
              </a:ext>
            </a:extLst>
          </p:cNvPr>
          <p:cNvSpPr>
            <a:spLocks noGrp="1"/>
          </p:cNvSpPr>
          <p:nvPr>
            <p:ph type="body" sz="quarter" idx="12"/>
          </p:nvPr>
        </p:nvSpPr>
        <p:spPr>
          <a:xfrm>
            <a:off x="272969" y="3240908"/>
            <a:ext cx="3486786" cy="659162"/>
          </a:xfrm>
        </p:spPr>
        <p:txBody>
          <a:bodyPr/>
          <a:lstStyle/>
          <a:p>
            <a:r>
              <a:rPr lang="en-US" dirty="0"/>
              <a:t>Introduction to Model Explainability</a:t>
            </a:r>
          </a:p>
        </p:txBody>
      </p:sp>
      <p:sp>
        <p:nvSpPr>
          <p:cNvPr id="3" name="Text Placeholder 2">
            <a:extLst>
              <a:ext uri="{FF2B5EF4-FFF2-40B4-BE49-F238E27FC236}">
                <a16:creationId xmlns:a16="http://schemas.microsoft.com/office/drawing/2014/main" id="{D76F5D38-59B0-6B34-E1EB-AD7C7CBFCD43}"/>
              </a:ext>
            </a:extLst>
          </p:cNvPr>
          <p:cNvSpPr>
            <a:spLocks noGrp="1"/>
          </p:cNvSpPr>
          <p:nvPr>
            <p:ph type="body" sz="quarter" idx="13"/>
          </p:nvPr>
        </p:nvSpPr>
        <p:spPr>
          <a:xfrm>
            <a:off x="272969" y="4229338"/>
            <a:ext cx="3312000" cy="689950"/>
          </a:xfrm>
        </p:spPr>
        <p:txBody>
          <a:bodyPr>
            <a:normAutofit lnSpcReduction="10000"/>
          </a:bodyPr>
          <a:lstStyle/>
          <a:p>
            <a:pPr marL="285750" indent="-285750">
              <a:buFont typeface="Arial" panose="020B0604020202020204" pitchFamily="34" charset="0"/>
              <a:buChar char="•"/>
            </a:pPr>
            <a:r>
              <a:rPr lang="en-US" sz="1600" b="1" dirty="0"/>
              <a:t>Definition</a:t>
            </a:r>
          </a:p>
          <a:p>
            <a:pPr marL="285750" indent="-285750">
              <a:buFont typeface="Arial" panose="020B0604020202020204" pitchFamily="34" charset="0"/>
              <a:buChar char="•"/>
            </a:pPr>
            <a:r>
              <a:rPr lang="en-US" sz="1600" b="1" dirty="0"/>
              <a:t>2 methods of interpretation</a:t>
            </a:r>
          </a:p>
        </p:txBody>
      </p:sp>
      <p:sp>
        <p:nvSpPr>
          <p:cNvPr id="4" name="Text Placeholder 3">
            <a:extLst>
              <a:ext uri="{FF2B5EF4-FFF2-40B4-BE49-F238E27FC236}">
                <a16:creationId xmlns:a16="http://schemas.microsoft.com/office/drawing/2014/main" id="{2C147A52-DDD0-FC50-B7DD-DA42C30217AA}"/>
              </a:ext>
            </a:extLst>
          </p:cNvPr>
          <p:cNvSpPr>
            <a:spLocks noGrp="1"/>
          </p:cNvSpPr>
          <p:nvPr>
            <p:ph type="body" sz="quarter" idx="16"/>
          </p:nvPr>
        </p:nvSpPr>
        <p:spPr>
          <a:xfrm>
            <a:off x="4413839" y="1647807"/>
            <a:ext cx="3312000" cy="658800"/>
          </a:xfrm>
        </p:spPr>
        <p:txBody>
          <a:bodyPr/>
          <a:lstStyle/>
          <a:p>
            <a:r>
              <a:rPr lang="en-US" dirty="0"/>
              <a:t>ELI5</a:t>
            </a:r>
          </a:p>
        </p:txBody>
      </p:sp>
      <p:sp>
        <p:nvSpPr>
          <p:cNvPr id="5" name="Text Placeholder 4">
            <a:extLst>
              <a:ext uri="{FF2B5EF4-FFF2-40B4-BE49-F238E27FC236}">
                <a16:creationId xmlns:a16="http://schemas.microsoft.com/office/drawing/2014/main" id="{1AF2EF20-93C8-3936-57F3-5F79FC4EABCE}"/>
              </a:ext>
            </a:extLst>
          </p:cNvPr>
          <p:cNvSpPr>
            <a:spLocks noGrp="1"/>
          </p:cNvSpPr>
          <p:nvPr>
            <p:ph type="body" sz="quarter" idx="17"/>
          </p:nvPr>
        </p:nvSpPr>
        <p:spPr>
          <a:xfrm>
            <a:off x="4455673" y="2429243"/>
            <a:ext cx="3511374" cy="778265"/>
          </a:xfrm>
        </p:spPr>
        <p:txBody>
          <a:bodyPr>
            <a:normAutofit/>
          </a:bodyPr>
          <a:lstStyle/>
          <a:p>
            <a:pPr marL="285750" indent="-285750">
              <a:buFont typeface="Arial" panose="020B0604020202020204" pitchFamily="34" charset="0"/>
              <a:buChar char="•"/>
            </a:pPr>
            <a:r>
              <a:rPr lang="en-US" sz="1600" b="1" dirty="0"/>
              <a:t>ELI5 and its Usage	</a:t>
            </a:r>
          </a:p>
          <a:p>
            <a:pPr marL="285750" indent="-285750">
              <a:buFont typeface="Arial" panose="020B0604020202020204" pitchFamily="34" charset="0"/>
              <a:buChar char="•"/>
            </a:pPr>
            <a:r>
              <a:rPr lang="en-US" sz="1600" b="1" dirty="0"/>
              <a:t>ELI5 Permutation Model	</a:t>
            </a:r>
          </a:p>
        </p:txBody>
      </p:sp>
      <p:sp>
        <p:nvSpPr>
          <p:cNvPr id="6" name="Title 5">
            <a:extLst>
              <a:ext uri="{FF2B5EF4-FFF2-40B4-BE49-F238E27FC236}">
                <a16:creationId xmlns:a16="http://schemas.microsoft.com/office/drawing/2014/main" id="{8846A04C-C2E9-5639-5903-18880F617B24}"/>
              </a:ext>
            </a:extLst>
          </p:cNvPr>
          <p:cNvSpPr>
            <a:spLocks noGrp="1"/>
          </p:cNvSpPr>
          <p:nvPr>
            <p:ph type="title"/>
          </p:nvPr>
        </p:nvSpPr>
        <p:spPr/>
        <p:txBody>
          <a:bodyPr/>
          <a:lstStyle/>
          <a:p>
            <a:r>
              <a:rPr lang="en-US" sz="2800" dirty="0"/>
              <a:t>CONTENTS</a:t>
            </a:r>
          </a:p>
        </p:txBody>
      </p:sp>
      <p:sp>
        <p:nvSpPr>
          <p:cNvPr id="7" name="Text Placeholder 6">
            <a:extLst>
              <a:ext uri="{FF2B5EF4-FFF2-40B4-BE49-F238E27FC236}">
                <a16:creationId xmlns:a16="http://schemas.microsoft.com/office/drawing/2014/main" id="{8A7B5B58-BA01-9D21-2E73-81BC5EA12DA3}"/>
              </a:ext>
            </a:extLst>
          </p:cNvPr>
          <p:cNvSpPr>
            <a:spLocks noGrp="1"/>
          </p:cNvSpPr>
          <p:nvPr>
            <p:ph type="body" sz="quarter" idx="27"/>
          </p:nvPr>
        </p:nvSpPr>
        <p:spPr>
          <a:xfrm>
            <a:off x="8512098" y="1633388"/>
            <a:ext cx="3312000" cy="658800"/>
          </a:xfrm>
        </p:spPr>
        <p:txBody>
          <a:bodyPr/>
          <a:lstStyle/>
          <a:p>
            <a:r>
              <a:rPr lang="en-US" dirty="0"/>
              <a:t>Global Interpretation Methods</a:t>
            </a:r>
          </a:p>
        </p:txBody>
      </p:sp>
      <p:sp>
        <p:nvSpPr>
          <p:cNvPr id="8" name="Text Placeholder 7">
            <a:extLst>
              <a:ext uri="{FF2B5EF4-FFF2-40B4-BE49-F238E27FC236}">
                <a16:creationId xmlns:a16="http://schemas.microsoft.com/office/drawing/2014/main" id="{FFF2C7D5-CB54-EBDE-8B6E-737948D9BA97}"/>
              </a:ext>
            </a:extLst>
          </p:cNvPr>
          <p:cNvSpPr>
            <a:spLocks noGrp="1"/>
          </p:cNvSpPr>
          <p:nvPr>
            <p:ph type="body" sz="quarter" idx="28"/>
          </p:nvPr>
        </p:nvSpPr>
        <p:spPr>
          <a:xfrm>
            <a:off x="8512460" y="2429243"/>
            <a:ext cx="3511374" cy="863432"/>
          </a:xfrm>
        </p:spPr>
        <p:txBody>
          <a:bodyPr>
            <a:normAutofit lnSpcReduction="10000"/>
          </a:bodyPr>
          <a:lstStyle/>
          <a:p>
            <a:pPr marL="285750" indent="-285750">
              <a:lnSpc>
                <a:spcPct val="100000"/>
              </a:lnSpc>
              <a:buFont typeface="Arial" panose="020B0604020202020204" pitchFamily="34" charset="0"/>
              <a:buChar char="•"/>
            </a:pPr>
            <a:r>
              <a:rPr lang="en-US" sz="1600" b="1" dirty="0">
                <a:solidFill>
                  <a:schemeClr val="tx1"/>
                </a:solidFill>
              </a:rPr>
              <a:t>Partial Dependence Plots (PDPs)</a:t>
            </a:r>
          </a:p>
          <a:p>
            <a:pPr marL="285750" indent="-285750">
              <a:lnSpc>
                <a:spcPct val="100000"/>
              </a:lnSpc>
              <a:buFont typeface="Arial" panose="020B0604020202020204" pitchFamily="34" charset="0"/>
              <a:buChar char="•"/>
            </a:pPr>
            <a:r>
              <a:rPr lang="en-US" sz="1600" b="1" dirty="0">
                <a:solidFill>
                  <a:schemeClr val="tx1"/>
                </a:solidFill>
              </a:rPr>
              <a:t>Individual Conditional Expectations (ICE)</a:t>
            </a:r>
          </a:p>
        </p:txBody>
      </p:sp>
      <p:sp>
        <p:nvSpPr>
          <p:cNvPr id="9" name="Text Placeholder 8">
            <a:extLst>
              <a:ext uri="{FF2B5EF4-FFF2-40B4-BE49-F238E27FC236}">
                <a16:creationId xmlns:a16="http://schemas.microsoft.com/office/drawing/2014/main" id="{F2CF0823-E5C9-8F68-333C-0A7503C9D2E6}"/>
              </a:ext>
            </a:extLst>
          </p:cNvPr>
          <p:cNvSpPr>
            <a:spLocks noGrp="1"/>
          </p:cNvSpPr>
          <p:nvPr>
            <p:ph type="body" sz="quarter" idx="29"/>
          </p:nvPr>
        </p:nvSpPr>
        <p:spPr>
          <a:xfrm>
            <a:off x="4413840" y="5098864"/>
            <a:ext cx="3312000" cy="658800"/>
          </a:xfrm>
        </p:spPr>
        <p:txBody>
          <a:bodyPr/>
          <a:lstStyle/>
          <a:p>
            <a:r>
              <a:rPr lang="en-US" dirty="0"/>
              <a:t>Local Interpretation Methods</a:t>
            </a:r>
          </a:p>
        </p:txBody>
      </p:sp>
      <p:sp>
        <p:nvSpPr>
          <p:cNvPr id="10" name="Text Placeholder 9">
            <a:extLst>
              <a:ext uri="{FF2B5EF4-FFF2-40B4-BE49-F238E27FC236}">
                <a16:creationId xmlns:a16="http://schemas.microsoft.com/office/drawing/2014/main" id="{48557D62-0116-BD18-5798-9EF99155C46B}"/>
              </a:ext>
            </a:extLst>
          </p:cNvPr>
          <p:cNvSpPr>
            <a:spLocks noGrp="1"/>
          </p:cNvSpPr>
          <p:nvPr>
            <p:ph type="body" sz="quarter" idx="30"/>
          </p:nvPr>
        </p:nvSpPr>
        <p:spPr>
          <a:xfrm>
            <a:off x="4413839" y="5927334"/>
            <a:ext cx="3595043" cy="778266"/>
          </a:xfrm>
        </p:spPr>
        <p:txBody>
          <a:bodyPr>
            <a:normAutofit lnSpcReduction="10000"/>
          </a:bodyPr>
          <a:lstStyle/>
          <a:p>
            <a:pPr marL="285750" indent="-285750">
              <a:lnSpc>
                <a:spcPct val="100000"/>
              </a:lnSpc>
              <a:buFont typeface="Arial" panose="020B0604020202020204" pitchFamily="34" charset="0"/>
              <a:buChar char="•"/>
            </a:pPr>
            <a:r>
              <a:rPr lang="en-US" b="1" dirty="0"/>
              <a:t>Local Interpretation of Model Explanation (LIME)</a:t>
            </a:r>
          </a:p>
          <a:p>
            <a:pPr marL="285750" indent="-285750">
              <a:lnSpc>
                <a:spcPct val="100000"/>
              </a:lnSpc>
              <a:buFont typeface="Arial" panose="020B0604020202020204" pitchFamily="34" charset="0"/>
              <a:buChar char="•"/>
            </a:pPr>
            <a:r>
              <a:rPr lang="en-US" b="1" dirty="0"/>
              <a:t>SHapley Additive exPlanations (SHAP)</a:t>
            </a:r>
          </a:p>
        </p:txBody>
      </p:sp>
      <p:sp>
        <p:nvSpPr>
          <p:cNvPr id="11" name="Text Placeholder 10">
            <a:extLst>
              <a:ext uri="{FF2B5EF4-FFF2-40B4-BE49-F238E27FC236}">
                <a16:creationId xmlns:a16="http://schemas.microsoft.com/office/drawing/2014/main" id="{CA000CA9-6AA4-72F5-B44B-3B61CBAA632F}"/>
              </a:ext>
            </a:extLst>
          </p:cNvPr>
          <p:cNvSpPr>
            <a:spLocks noGrp="1"/>
          </p:cNvSpPr>
          <p:nvPr>
            <p:ph type="body" sz="quarter" idx="31"/>
          </p:nvPr>
        </p:nvSpPr>
        <p:spPr/>
        <p:txBody>
          <a:bodyPr/>
          <a:lstStyle/>
          <a:p>
            <a:r>
              <a:rPr lang="en-US" dirty="0"/>
              <a:t>References</a:t>
            </a:r>
          </a:p>
        </p:txBody>
      </p:sp>
      <p:sp>
        <p:nvSpPr>
          <p:cNvPr id="12" name="Text Placeholder 11">
            <a:extLst>
              <a:ext uri="{FF2B5EF4-FFF2-40B4-BE49-F238E27FC236}">
                <a16:creationId xmlns:a16="http://schemas.microsoft.com/office/drawing/2014/main" id="{63EFD367-E774-9D0B-B8C2-07C4F2B74D4F}"/>
              </a:ext>
            </a:extLst>
          </p:cNvPr>
          <p:cNvSpPr>
            <a:spLocks noGrp="1"/>
          </p:cNvSpPr>
          <p:nvPr>
            <p:ph type="body" sz="quarter" idx="32"/>
          </p:nvPr>
        </p:nvSpPr>
        <p:spPr/>
        <p:txBody>
          <a:bodyPr/>
          <a:lstStyle/>
          <a:p>
            <a:endParaRPr lang="en-US" dirty="0"/>
          </a:p>
        </p:txBody>
      </p:sp>
    </p:spTree>
    <p:extLst>
      <p:ext uri="{BB962C8B-B14F-4D97-AF65-F5344CB8AC3E}">
        <p14:creationId xmlns:p14="http://schemas.microsoft.com/office/powerpoint/2010/main" val="25972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F452-8413-107F-FC26-56BF85943F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72F60C-C9C2-E72B-A640-1D490DCFAFB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F4CA43E-5CB8-B86A-7B7D-2D98D536DF1D}"/>
              </a:ext>
            </a:extLst>
          </p:cNvPr>
          <p:cNvSpPr>
            <a:spLocks noGrp="1"/>
          </p:cNvSpPr>
          <p:nvPr>
            <p:ph type="sldNum" sz="quarter" idx="10"/>
          </p:nvPr>
        </p:nvSpPr>
        <p:spPr/>
        <p:txBody>
          <a:bodyPr/>
          <a:lstStyle/>
          <a:p>
            <a:fld id="{9A0F7689-66CB-EC4F-9B5C-9C3D3ED1F24F}" type="slidenum">
              <a:rPr lang="en-US" smtClean="0"/>
              <a:pPr/>
              <a:t>20</a:t>
            </a:fld>
            <a:endParaRPr lang="en-US"/>
          </a:p>
        </p:txBody>
      </p:sp>
      <p:pic>
        <p:nvPicPr>
          <p:cNvPr id="6" name="Picture 5">
            <a:extLst>
              <a:ext uri="{FF2B5EF4-FFF2-40B4-BE49-F238E27FC236}">
                <a16:creationId xmlns:a16="http://schemas.microsoft.com/office/drawing/2014/main" id="{5B5068A4-2638-DCDD-8A5B-DA0CF57D7617}"/>
              </a:ext>
            </a:extLst>
          </p:cNvPr>
          <p:cNvPicPr>
            <a:picLocks noChangeAspect="1"/>
          </p:cNvPicPr>
          <p:nvPr/>
        </p:nvPicPr>
        <p:blipFill>
          <a:blip r:embed="rId2"/>
          <a:stretch>
            <a:fillRect/>
          </a:stretch>
        </p:blipFill>
        <p:spPr>
          <a:xfrm>
            <a:off x="365683" y="1375178"/>
            <a:ext cx="5220993" cy="2385739"/>
          </a:xfrm>
          <a:prstGeom prst="rect">
            <a:avLst/>
          </a:prstGeom>
        </p:spPr>
      </p:pic>
      <p:pic>
        <p:nvPicPr>
          <p:cNvPr id="8" name="Picture 7">
            <a:extLst>
              <a:ext uri="{FF2B5EF4-FFF2-40B4-BE49-F238E27FC236}">
                <a16:creationId xmlns:a16="http://schemas.microsoft.com/office/drawing/2014/main" id="{9BC39A37-C388-DE4A-0029-DD5376DD9394}"/>
              </a:ext>
            </a:extLst>
          </p:cNvPr>
          <p:cNvPicPr>
            <a:picLocks noChangeAspect="1"/>
          </p:cNvPicPr>
          <p:nvPr/>
        </p:nvPicPr>
        <p:blipFill>
          <a:blip r:embed="rId3"/>
          <a:stretch>
            <a:fillRect/>
          </a:stretch>
        </p:blipFill>
        <p:spPr>
          <a:xfrm>
            <a:off x="360000" y="4000894"/>
            <a:ext cx="5336607" cy="2060838"/>
          </a:xfrm>
          <a:prstGeom prst="rect">
            <a:avLst/>
          </a:prstGeom>
        </p:spPr>
      </p:pic>
      <p:pic>
        <p:nvPicPr>
          <p:cNvPr id="10" name="Picture 9">
            <a:extLst>
              <a:ext uri="{FF2B5EF4-FFF2-40B4-BE49-F238E27FC236}">
                <a16:creationId xmlns:a16="http://schemas.microsoft.com/office/drawing/2014/main" id="{54CA7AC9-6910-8EE9-E253-2A1F229E6B38}"/>
              </a:ext>
            </a:extLst>
          </p:cNvPr>
          <p:cNvPicPr>
            <a:picLocks noChangeAspect="1"/>
          </p:cNvPicPr>
          <p:nvPr/>
        </p:nvPicPr>
        <p:blipFill>
          <a:blip r:embed="rId4"/>
          <a:stretch>
            <a:fillRect/>
          </a:stretch>
        </p:blipFill>
        <p:spPr>
          <a:xfrm>
            <a:off x="5822090" y="1375178"/>
            <a:ext cx="6006373" cy="2385739"/>
          </a:xfrm>
          <a:prstGeom prst="rect">
            <a:avLst/>
          </a:prstGeom>
        </p:spPr>
      </p:pic>
    </p:spTree>
    <p:extLst>
      <p:ext uri="{BB962C8B-B14F-4D97-AF65-F5344CB8AC3E}">
        <p14:creationId xmlns:p14="http://schemas.microsoft.com/office/powerpoint/2010/main" val="321815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BB07-569B-CD0D-0E3A-058090925C6E}"/>
              </a:ext>
            </a:extLst>
          </p:cNvPr>
          <p:cNvSpPr>
            <a:spLocks noGrp="1"/>
          </p:cNvSpPr>
          <p:nvPr>
            <p:ph type="title"/>
          </p:nvPr>
        </p:nvSpPr>
        <p:spPr/>
        <p:txBody>
          <a:bodyPr/>
          <a:lstStyle/>
          <a:p>
            <a:r>
              <a:rPr lang="en-US" sz="2400" dirty="0"/>
              <a:t>Results of ICE for Random Forest Classifier</a:t>
            </a:r>
          </a:p>
        </p:txBody>
      </p:sp>
      <p:sp>
        <p:nvSpPr>
          <p:cNvPr id="3" name="Content Placeholder 2">
            <a:extLst>
              <a:ext uri="{FF2B5EF4-FFF2-40B4-BE49-F238E27FC236}">
                <a16:creationId xmlns:a16="http://schemas.microsoft.com/office/drawing/2014/main" id="{22D2DC0E-EDC8-A701-2C86-0353B773399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448FB36-B4C0-B3F7-CEC8-9917A55F5989}"/>
              </a:ext>
            </a:extLst>
          </p:cNvPr>
          <p:cNvSpPr>
            <a:spLocks noGrp="1"/>
          </p:cNvSpPr>
          <p:nvPr>
            <p:ph type="sldNum" sz="quarter" idx="10"/>
          </p:nvPr>
        </p:nvSpPr>
        <p:spPr/>
        <p:txBody>
          <a:bodyPr/>
          <a:lstStyle/>
          <a:p>
            <a:fld id="{9A0F7689-66CB-EC4F-9B5C-9C3D3ED1F24F}" type="slidenum">
              <a:rPr lang="en-US" smtClean="0"/>
              <a:pPr/>
              <a:t>21</a:t>
            </a:fld>
            <a:endParaRPr lang="en-US"/>
          </a:p>
        </p:txBody>
      </p:sp>
      <p:pic>
        <p:nvPicPr>
          <p:cNvPr id="6" name="Picture 5">
            <a:extLst>
              <a:ext uri="{FF2B5EF4-FFF2-40B4-BE49-F238E27FC236}">
                <a16:creationId xmlns:a16="http://schemas.microsoft.com/office/drawing/2014/main" id="{C421BB2C-CE35-EB70-99F4-B503995B36EB}"/>
              </a:ext>
            </a:extLst>
          </p:cNvPr>
          <p:cNvPicPr>
            <a:picLocks noChangeAspect="1"/>
          </p:cNvPicPr>
          <p:nvPr/>
        </p:nvPicPr>
        <p:blipFill>
          <a:blip r:embed="rId2"/>
          <a:stretch>
            <a:fillRect/>
          </a:stretch>
        </p:blipFill>
        <p:spPr>
          <a:xfrm>
            <a:off x="3217378" y="1350931"/>
            <a:ext cx="5180387" cy="4503212"/>
          </a:xfrm>
          <a:prstGeom prst="rect">
            <a:avLst/>
          </a:prstGeom>
        </p:spPr>
      </p:pic>
    </p:spTree>
    <p:extLst>
      <p:ext uri="{BB962C8B-B14F-4D97-AF65-F5344CB8AC3E}">
        <p14:creationId xmlns:p14="http://schemas.microsoft.com/office/powerpoint/2010/main" val="145525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05E8-34FA-A648-F443-E8A3DB5078A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BC35D30-B00B-009A-B9E9-56FD07B4C1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155F63D-451C-4928-A10E-0DFCBEAEC893}"/>
              </a:ext>
            </a:extLst>
          </p:cNvPr>
          <p:cNvSpPr>
            <a:spLocks noGrp="1"/>
          </p:cNvSpPr>
          <p:nvPr>
            <p:ph type="sldNum" sz="quarter" idx="10"/>
          </p:nvPr>
        </p:nvSpPr>
        <p:spPr/>
        <p:txBody>
          <a:bodyPr/>
          <a:lstStyle/>
          <a:p>
            <a:fld id="{9A0F7689-66CB-EC4F-9B5C-9C3D3ED1F24F}" type="slidenum">
              <a:rPr lang="en-US" smtClean="0"/>
              <a:pPr/>
              <a:t>22</a:t>
            </a:fld>
            <a:endParaRPr lang="en-US"/>
          </a:p>
        </p:txBody>
      </p:sp>
      <p:pic>
        <p:nvPicPr>
          <p:cNvPr id="6" name="Picture 5">
            <a:extLst>
              <a:ext uri="{FF2B5EF4-FFF2-40B4-BE49-F238E27FC236}">
                <a16:creationId xmlns:a16="http://schemas.microsoft.com/office/drawing/2014/main" id="{494A7059-2C6E-8BB0-2FAD-BB465DFA6BB2}"/>
              </a:ext>
            </a:extLst>
          </p:cNvPr>
          <p:cNvPicPr>
            <a:picLocks noChangeAspect="1"/>
          </p:cNvPicPr>
          <p:nvPr/>
        </p:nvPicPr>
        <p:blipFill>
          <a:blip r:embed="rId2"/>
          <a:stretch>
            <a:fillRect/>
          </a:stretch>
        </p:blipFill>
        <p:spPr>
          <a:xfrm>
            <a:off x="643093" y="1212736"/>
            <a:ext cx="4578585" cy="2216264"/>
          </a:xfrm>
          <a:prstGeom prst="rect">
            <a:avLst/>
          </a:prstGeom>
        </p:spPr>
      </p:pic>
      <p:pic>
        <p:nvPicPr>
          <p:cNvPr id="11" name="Picture 10">
            <a:extLst>
              <a:ext uri="{FF2B5EF4-FFF2-40B4-BE49-F238E27FC236}">
                <a16:creationId xmlns:a16="http://schemas.microsoft.com/office/drawing/2014/main" id="{D545901E-0290-4BA8-D96B-7178AC1D7720}"/>
              </a:ext>
            </a:extLst>
          </p:cNvPr>
          <p:cNvPicPr>
            <a:picLocks noChangeAspect="1"/>
          </p:cNvPicPr>
          <p:nvPr/>
        </p:nvPicPr>
        <p:blipFill>
          <a:blip r:embed="rId3"/>
          <a:stretch>
            <a:fillRect/>
          </a:stretch>
        </p:blipFill>
        <p:spPr>
          <a:xfrm>
            <a:off x="6169549" y="1249348"/>
            <a:ext cx="5150115" cy="2209914"/>
          </a:xfrm>
          <a:prstGeom prst="rect">
            <a:avLst/>
          </a:prstGeom>
        </p:spPr>
      </p:pic>
      <p:pic>
        <p:nvPicPr>
          <p:cNvPr id="13" name="Picture 12">
            <a:extLst>
              <a:ext uri="{FF2B5EF4-FFF2-40B4-BE49-F238E27FC236}">
                <a16:creationId xmlns:a16="http://schemas.microsoft.com/office/drawing/2014/main" id="{EB02AB0F-C80E-80CE-B3C1-578F5533C2E9}"/>
              </a:ext>
            </a:extLst>
          </p:cNvPr>
          <p:cNvPicPr>
            <a:picLocks noChangeAspect="1"/>
          </p:cNvPicPr>
          <p:nvPr/>
        </p:nvPicPr>
        <p:blipFill>
          <a:blip r:embed="rId4"/>
          <a:stretch>
            <a:fillRect/>
          </a:stretch>
        </p:blipFill>
        <p:spPr>
          <a:xfrm>
            <a:off x="3322790" y="3694361"/>
            <a:ext cx="4705592" cy="2254366"/>
          </a:xfrm>
          <a:prstGeom prst="rect">
            <a:avLst/>
          </a:prstGeom>
        </p:spPr>
      </p:pic>
    </p:spTree>
    <p:extLst>
      <p:ext uri="{BB962C8B-B14F-4D97-AF65-F5344CB8AC3E}">
        <p14:creationId xmlns:p14="http://schemas.microsoft.com/office/powerpoint/2010/main" val="410434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BD55-68D7-66F5-4DB0-D4A10755C661}"/>
              </a:ext>
            </a:extLst>
          </p:cNvPr>
          <p:cNvSpPr>
            <a:spLocks noGrp="1"/>
          </p:cNvSpPr>
          <p:nvPr>
            <p:ph type="title"/>
          </p:nvPr>
        </p:nvSpPr>
        <p:spPr/>
        <p:txBody>
          <a:bodyPr/>
          <a:lstStyle/>
          <a:p>
            <a:r>
              <a:rPr lang="en-US" sz="2400" b="1" i="0" dirty="0">
                <a:effectLst/>
              </a:rPr>
              <a:t>Individual Conditional Expectations and Partial Dependence for </a:t>
            </a:r>
            <a:r>
              <a:rPr lang="en-US" sz="2400" dirty="0"/>
              <a:t>Random Forest Classifier</a:t>
            </a:r>
          </a:p>
        </p:txBody>
      </p:sp>
      <p:sp>
        <p:nvSpPr>
          <p:cNvPr id="3" name="Content Placeholder 2">
            <a:extLst>
              <a:ext uri="{FF2B5EF4-FFF2-40B4-BE49-F238E27FC236}">
                <a16:creationId xmlns:a16="http://schemas.microsoft.com/office/drawing/2014/main" id="{4ECAAFFA-95FF-0DCC-412F-AC1B6E56EBD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37E1B63-D257-4505-1582-FAC8B73DC2DE}"/>
              </a:ext>
            </a:extLst>
          </p:cNvPr>
          <p:cNvSpPr>
            <a:spLocks noGrp="1"/>
          </p:cNvSpPr>
          <p:nvPr>
            <p:ph type="sldNum" sz="quarter" idx="10"/>
          </p:nvPr>
        </p:nvSpPr>
        <p:spPr/>
        <p:txBody>
          <a:bodyPr/>
          <a:lstStyle/>
          <a:p>
            <a:fld id="{9A0F7689-66CB-EC4F-9B5C-9C3D3ED1F24F}" type="slidenum">
              <a:rPr lang="en-US" smtClean="0"/>
              <a:pPr/>
              <a:t>23</a:t>
            </a:fld>
            <a:endParaRPr lang="en-US"/>
          </a:p>
        </p:txBody>
      </p:sp>
      <p:pic>
        <p:nvPicPr>
          <p:cNvPr id="6" name="Picture 5">
            <a:extLst>
              <a:ext uri="{FF2B5EF4-FFF2-40B4-BE49-F238E27FC236}">
                <a16:creationId xmlns:a16="http://schemas.microsoft.com/office/drawing/2014/main" id="{2D15CDC0-B4A3-5168-B2A3-F9D849603EFD}"/>
              </a:ext>
            </a:extLst>
          </p:cNvPr>
          <p:cNvPicPr>
            <a:picLocks noChangeAspect="1"/>
          </p:cNvPicPr>
          <p:nvPr/>
        </p:nvPicPr>
        <p:blipFill>
          <a:blip r:embed="rId2"/>
          <a:stretch>
            <a:fillRect/>
          </a:stretch>
        </p:blipFill>
        <p:spPr>
          <a:xfrm>
            <a:off x="360000" y="1079998"/>
            <a:ext cx="5147421" cy="3233092"/>
          </a:xfrm>
          <a:prstGeom prst="rect">
            <a:avLst/>
          </a:prstGeom>
        </p:spPr>
      </p:pic>
      <p:pic>
        <p:nvPicPr>
          <p:cNvPr id="8" name="Picture 7">
            <a:extLst>
              <a:ext uri="{FF2B5EF4-FFF2-40B4-BE49-F238E27FC236}">
                <a16:creationId xmlns:a16="http://schemas.microsoft.com/office/drawing/2014/main" id="{4FA6F651-4700-A59B-7E3F-8FFD84A5CC8F}"/>
              </a:ext>
            </a:extLst>
          </p:cNvPr>
          <p:cNvPicPr>
            <a:picLocks noChangeAspect="1"/>
          </p:cNvPicPr>
          <p:nvPr/>
        </p:nvPicPr>
        <p:blipFill>
          <a:blip r:embed="rId3"/>
          <a:stretch>
            <a:fillRect/>
          </a:stretch>
        </p:blipFill>
        <p:spPr>
          <a:xfrm>
            <a:off x="5597046" y="3941993"/>
            <a:ext cx="6231417" cy="2366732"/>
          </a:xfrm>
          <a:prstGeom prst="rect">
            <a:avLst/>
          </a:prstGeom>
        </p:spPr>
      </p:pic>
    </p:spTree>
    <p:extLst>
      <p:ext uri="{BB962C8B-B14F-4D97-AF65-F5344CB8AC3E}">
        <p14:creationId xmlns:p14="http://schemas.microsoft.com/office/powerpoint/2010/main" val="272915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4BA1-EDC9-1CAD-9BFA-B2B12DADB4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A85703-32AB-B3E6-4F05-26EBE4C9B328}"/>
              </a:ext>
            </a:extLst>
          </p:cNvPr>
          <p:cNvSpPr>
            <a:spLocks noGrp="1"/>
          </p:cNvSpPr>
          <p:nvPr>
            <p:ph idx="1"/>
          </p:nvPr>
        </p:nvSpPr>
        <p:spPr>
          <a:xfrm>
            <a:off x="360000" y="1079998"/>
            <a:ext cx="11469600" cy="5320802"/>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800" b="1" u="sng" dirty="0"/>
          </a:p>
          <a:p>
            <a:r>
              <a:rPr lang="en-US" sz="1900" b="1" u="sng" dirty="0"/>
              <a:t>Insights</a:t>
            </a:r>
            <a:r>
              <a:rPr lang="en-US" sz="1900" dirty="0"/>
              <a:t>: Number of features with partial dependence values are more in Random Forest Classifier than Decision Tree Classifier since more features have impact in Random Forest Classifier</a:t>
            </a:r>
          </a:p>
          <a:p>
            <a:r>
              <a:rPr lang="en-US" sz="1900" b="1" u="sng" dirty="0"/>
              <a:t>Conclusion</a:t>
            </a:r>
            <a:r>
              <a:rPr lang="en-US" sz="1900" dirty="0"/>
              <a:t>: </a:t>
            </a:r>
            <a:r>
              <a:rPr lang="en-US" sz="1900" b="0" i="0" dirty="0">
                <a:effectLst/>
              </a:rPr>
              <a:t>ICE plots will display each feature which contribute to the impact of model's prediction at each data points as compared to PDP wherein it considers all data points together</a:t>
            </a:r>
            <a:endParaRPr lang="en-US" sz="1900" dirty="0"/>
          </a:p>
        </p:txBody>
      </p:sp>
      <p:sp>
        <p:nvSpPr>
          <p:cNvPr id="4" name="Slide Number Placeholder 3">
            <a:extLst>
              <a:ext uri="{FF2B5EF4-FFF2-40B4-BE49-F238E27FC236}">
                <a16:creationId xmlns:a16="http://schemas.microsoft.com/office/drawing/2014/main" id="{DBF6FE39-631B-7830-7AEC-03EA40AC0964}"/>
              </a:ext>
            </a:extLst>
          </p:cNvPr>
          <p:cNvSpPr>
            <a:spLocks noGrp="1"/>
          </p:cNvSpPr>
          <p:nvPr>
            <p:ph type="sldNum" sz="quarter" idx="10"/>
          </p:nvPr>
        </p:nvSpPr>
        <p:spPr/>
        <p:txBody>
          <a:bodyPr/>
          <a:lstStyle/>
          <a:p>
            <a:fld id="{9A0F7689-66CB-EC4F-9B5C-9C3D3ED1F24F}" type="slidenum">
              <a:rPr lang="en-US" smtClean="0"/>
              <a:pPr/>
              <a:t>24</a:t>
            </a:fld>
            <a:endParaRPr lang="en-US"/>
          </a:p>
        </p:txBody>
      </p:sp>
      <p:pic>
        <p:nvPicPr>
          <p:cNvPr id="6" name="Picture 5">
            <a:extLst>
              <a:ext uri="{FF2B5EF4-FFF2-40B4-BE49-F238E27FC236}">
                <a16:creationId xmlns:a16="http://schemas.microsoft.com/office/drawing/2014/main" id="{327725A8-C20C-AFF5-086D-ADA653D15CE0}"/>
              </a:ext>
            </a:extLst>
          </p:cNvPr>
          <p:cNvPicPr>
            <a:picLocks noChangeAspect="1"/>
          </p:cNvPicPr>
          <p:nvPr/>
        </p:nvPicPr>
        <p:blipFill>
          <a:blip r:embed="rId2"/>
          <a:stretch>
            <a:fillRect/>
          </a:stretch>
        </p:blipFill>
        <p:spPr>
          <a:xfrm>
            <a:off x="360000" y="180001"/>
            <a:ext cx="6064562" cy="2286117"/>
          </a:xfrm>
          <a:prstGeom prst="rect">
            <a:avLst/>
          </a:prstGeom>
        </p:spPr>
      </p:pic>
      <p:pic>
        <p:nvPicPr>
          <p:cNvPr id="8" name="Picture 7">
            <a:extLst>
              <a:ext uri="{FF2B5EF4-FFF2-40B4-BE49-F238E27FC236}">
                <a16:creationId xmlns:a16="http://schemas.microsoft.com/office/drawing/2014/main" id="{834519BF-44FA-D8EC-0FAD-5B049D04BF00}"/>
              </a:ext>
            </a:extLst>
          </p:cNvPr>
          <p:cNvPicPr>
            <a:picLocks noChangeAspect="1"/>
          </p:cNvPicPr>
          <p:nvPr/>
        </p:nvPicPr>
        <p:blipFill>
          <a:blip r:embed="rId3"/>
          <a:stretch>
            <a:fillRect/>
          </a:stretch>
        </p:blipFill>
        <p:spPr>
          <a:xfrm>
            <a:off x="4740095" y="2541013"/>
            <a:ext cx="6979009" cy="2235315"/>
          </a:xfrm>
          <a:prstGeom prst="rect">
            <a:avLst/>
          </a:prstGeom>
        </p:spPr>
      </p:pic>
    </p:spTree>
    <p:extLst>
      <p:ext uri="{BB962C8B-B14F-4D97-AF65-F5344CB8AC3E}">
        <p14:creationId xmlns:p14="http://schemas.microsoft.com/office/powerpoint/2010/main" val="195576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B069-88AA-D8EF-CE7D-0BCCBD947295}"/>
              </a:ext>
            </a:extLst>
          </p:cNvPr>
          <p:cNvSpPr>
            <a:spLocks noGrp="1"/>
          </p:cNvSpPr>
          <p:nvPr>
            <p:ph type="title"/>
          </p:nvPr>
        </p:nvSpPr>
        <p:spPr/>
        <p:txBody>
          <a:bodyPr/>
          <a:lstStyle/>
          <a:p>
            <a:r>
              <a:rPr lang="en-US" sz="2400" dirty="0"/>
              <a:t>Local Interpretation of Model Explanation (LIME)	</a:t>
            </a:r>
          </a:p>
        </p:txBody>
      </p:sp>
      <p:sp>
        <p:nvSpPr>
          <p:cNvPr id="3" name="Content Placeholder 2">
            <a:extLst>
              <a:ext uri="{FF2B5EF4-FFF2-40B4-BE49-F238E27FC236}">
                <a16:creationId xmlns:a16="http://schemas.microsoft.com/office/drawing/2014/main" id="{B7E6648D-FFA8-CECB-1175-8F35E8A50698}"/>
              </a:ext>
            </a:extLst>
          </p:cNvPr>
          <p:cNvSpPr>
            <a:spLocks noGrp="1"/>
          </p:cNvSpPr>
          <p:nvPr>
            <p:ph idx="1"/>
          </p:nvPr>
        </p:nvSpPr>
        <p:spPr/>
        <p:txBody>
          <a:bodyPr>
            <a:normAutofit/>
          </a:bodyPr>
          <a:lstStyle/>
          <a:p>
            <a:r>
              <a:rPr lang="en-US" sz="1800" dirty="0"/>
              <a:t>Treats the model as a black-box and doesn’t differentiate between different classification models</a:t>
            </a:r>
          </a:p>
          <a:p>
            <a:r>
              <a:rPr lang="en-US" sz="1800" dirty="0"/>
              <a:t>Uses linear models to provide a local explanation</a:t>
            </a:r>
          </a:p>
          <a:p>
            <a:r>
              <a:rPr lang="en-US" sz="1800" dirty="0"/>
              <a:t> Provides local interpretation by modifying the feature values and observing the impact</a:t>
            </a:r>
          </a:p>
          <a:p>
            <a:r>
              <a:rPr lang="en-US" sz="1800" dirty="0"/>
              <a:t>Can be used a surrogate model and is agnostic</a:t>
            </a:r>
          </a:p>
          <a:p>
            <a:r>
              <a:rPr lang="en-US" sz="2000" dirty="0">
                <a:effectLst/>
                <a:ea typeface="Calibri" panose="020F0502020204030204" pitchFamily="34" charset="0"/>
                <a:cs typeface="Times New Roman" panose="02020603050405020304" pitchFamily="18" charset="0"/>
              </a:rPr>
              <a:t>Aims to identify an interpretable model over the interpretable representation that is locally faithful to the classifier.</a:t>
            </a:r>
          </a:p>
          <a:p>
            <a:r>
              <a:rPr lang="en-US" sz="1800" b="1" u="sng" dirty="0"/>
              <a:t>Properties</a:t>
            </a:r>
            <a:r>
              <a:rPr lang="en-US" sz="1800" dirty="0"/>
              <a:t>: </a:t>
            </a:r>
          </a:p>
          <a:p>
            <a:pPr marL="342900" indent="-342900">
              <a:buFont typeface="+mj-lt"/>
              <a:buAutoNum type="arabicPeriod"/>
            </a:pPr>
            <a:r>
              <a:rPr lang="en-US" sz="1800" dirty="0"/>
              <a:t>Interpretable</a:t>
            </a:r>
          </a:p>
          <a:p>
            <a:pPr marL="342900" indent="-342900">
              <a:buFont typeface="+mj-lt"/>
              <a:buAutoNum type="arabicPeriod"/>
            </a:pPr>
            <a:r>
              <a:rPr lang="en-US" sz="1800" dirty="0"/>
              <a:t>Local Fidelity</a:t>
            </a:r>
          </a:p>
          <a:p>
            <a:pPr marL="342900" indent="-342900">
              <a:buFont typeface="+mj-lt"/>
              <a:buAutoNum type="arabicPeriod"/>
            </a:pPr>
            <a:r>
              <a:rPr lang="en-US" sz="1800" dirty="0"/>
              <a:t>Model Agnostic</a:t>
            </a:r>
          </a:p>
          <a:p>
            <a:pPr marL="342900" indent="-342900">
              <a:buFont typeface="+mj-lt"/>
              <a:buAutoNum type="arabicPeriod"/>
            </a:pPr>
            <a:r>
              <a:rPr lang="en-US" sz="1800" dirty="0"/>
              <a:t>Global Perspective</a:t>
            </a:r>
          </a:p>
        </p:txBody>
      </p:sp>
      <p:sp>
        <p:nvSpPr>
          <p:cNvPr id="4" name="Slide Number Placeholder 3">
            <a:extLst>
              <a:ext uri="{FF2B5EF4-FFF2-40B4-BE49-F238E27FC236}">
                <a16:creationId xmlns:a16="http://schemas.microsoft.com/office/drawing/2014/main" id="{5CCEC842-0BBE-E855-1F0D-8C88A5E7263A}"/>
              </a:ext>
            </a:extLst>
          </p:cNvPr>
          <p:cNvSpPr>
            <a:spLocks noGrp="1"/>
          </p:cNvSpPr>
          <p:nvPr>
            <p:ph type="sldNum" sz="quarter" idx="10"/>
          </p:nvPr>
        </p:nvSpPr>
        <p:spPr/>
        <p:txBody>
          <a:bodyPr/>
          <a:lstStyle/>
          <a:p>
            <a:fld id="{9A0F7689-66CB-EC4F-9B5C-9C3D3ED1F24F}" type="slidenum">
              <a:rPr lang="en-US" smtClean="0"/>
              <a:pPr/>
              <a:t>25</a:t>
            </a:fld>
            <a:endParaRPr lang="en-US"/>
          </a:p>
        </p:txBody>
      </p:sp>
    </p:spTree>
    <p:extLst>
      <p:ext uri="{BB962C8B-B14F-4D97-AF65-F5344CB8AC3E}">
        <p14:creationId xmlns:p14="http://schemas.microsoft.com/office/powerpoint/2010/main" val="276972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EC0F-320D-2748-6D05-EDB7A21BBF75}"/>
              </a:ext>
            </a:extLst>
          </p:cNvPr>
          <p:cNvSpPr>
            <a:spLocks noGrp="1"/>
          </p:cNvSpPr>
          <p:nvPr>
            <p:ph type="title"/>
          </p:nvPr>
        </p:nvSpPr>
        <p:spPr/>
        <p:txBody>
          <a:bodyPr/>
          <a:lstStyle/>
          <a:p>
            <a:r>
              <a:rPr lang="en-US" sz="2400" dirty="0"/>
              <a:t>Steps in LIME</a:t>
            </a:r>
          </a:p>
        </p:txBody>
      </p:sp>
      <p:sp>
        <p:nvSpPr>
          <p:cNvPr id="3" name="Content Placeholder 2">
            <a:extLst>
              <a:ext uri="{FF2B5EF4-FFF2-40B4-BE49-F238E27FC236}">
                <a16:creationId xmlns:a16="http://schemas.microsoft.com/office/drawing/2014/main" id="{0437D6A6-28F2-47A8-3E42-DCA77E2C9A62}"/>
              </a:ext>
            </a:extLst>
          </p:cNvPr>
          <p:cNvSpPr>
            <a:spLocks noGrp="1"/>
          </p:cNvSpPr>
          <p:nvPr>
            <p:ph idx="1"/>
          </p:nvPr>
        </p:nvSpPr>
        <p:spPr/>
        <p:txBody>
          <a:bodyPr>
            <a:normAutofit/>
          </a:bodyPr>
          <a:lstStyle/>
          <a:p>
            <a:pPr marL="342900" indent="-342900">
              <a:buFont typeface="+mj-lt"/>
              <a:buAutoNum type="arabicParenR"/>
            </a:pPr>
            <a:r>
              <a:rPr lang="en-US" sz="1800" dirty="0"/>
              <a:t>Create a permutation of data</a:t>
            </a:r>
          </a:p>
          <a:p>
            <a:pPr marL="342900" indent="-342900">
              <a:buFont typeface="+mj-lt"/>
              <a:buAutoNum type="arabicParenR"/>
            </a:pPr>
            <a:r>
              <a:rPr lang="en-US" sz="1800" dirty="0"/>
              <a:t>Calculate the distance between predictions and original observations</a:t>
            </a:r>
          </a:p>
          <a:p>
            <a:pPr marL="342900" indent="-342900">
              <a:buFont typeface="+mj-lt"/>
              <a:buAutoNum type="arabicParenR"/>
            </a:pPr>
            <a:r>
              <a:rPr lang="en-US" sz="1800" dirty="0"/>
              <a:t>Pick m features which describe the model and fit the simple model to the permuted data with similarity scores as weights</a:t>
            </a:r>
          </a:p>
          <a:p>
            <a:pPr marL="342900" indent="-342900">
              <a:buFont typeface="+mj-lt"/>
              <a:buAutoNum type="arabicParenR"/>
            </a:pPr>
            <a:r>
              <a:rPr lang="en-US" sz="1800" dirty="0"/>
              <a:t>Weights provide explanations for the model’s best behavior</a:t>
            </a:r>
          </a:p>
          <a:p>
            <a:pPr marL="0" indent="0">
              <a:buNone/>
            </a:pPr>
            <a:r>
              <a:rPr lang="en-US" sz="1800" b="1" u="sng" dirty="0"/>
              <a:t>Pros</a:t>
            </a:r>
            <a:r>
              <a:rPr lang="en-US" sz="1800" dirty="0"/>
              <a:t>: </a:t>
            </a:r>
          </a:p>
          <a:p>
            <a:r>
              <a:rPr lang="en-US" sz="1800" dirty="0"/>
              <a:t>Works well on images, text and tabular data</a:t>
            </a:r>
          </a:p>
          <a:p>
            <a:r>
              <a:rPr lang="en-US" sz="1800" dirty="0"/>
              <a:t>Faster to compute than SHAP</a:t>
            </a:r>
          </a:p>
          <a:p>
            <a:pPr marL="0" indent="0">
              <a:buNone/>
            </a:pPr>
            <a:r>
              <a:rPr lang="en-US" sz="1800" b="1" u="sng" dirty="0"/>
              <a:t>Cons</a:t>
            </a:r>
            <a:r>
              <a:rPr lang="en-US" sz="1800" dirty="0"/>
              <a:t>: </a:t>
            </a:r>
          </a:p>
          <a:p>
            <a:r>
              <a:rPr lang="en-US" sz="1800" dirty="0"/>
              <a:t>Explanations dependent on the choice of hyperparameters</a:t>
            </a:r>
          </a:p>
          <a:p>
            <a:r>
              <a:rPr lang="en-US" sz="1800" dirty="0"/>
              <a:t>Similar datapoints may have different explanations</a:t>
            </a:r>
          </a:p>
          <a:p>
            <a:pPr marL="0" indent="0">
              <a:buNone/>
            </a:pPr>
            <a:endParaRPr lang="en-US" dirty="0"/>
          </a:p>
        </p:txBody>
      </p:sp>
      <p:sp>
        <p:nvSpPr>
          <p:cNvPr id="4" name="Slide Number Placeholder 3">
            <a:extLst>
              <a:ext uri="{FF2B5EF4-FFF2-40B4-BE49-F238E27FC236}">
                <a16:creationId xmlns:a16="http://schemas.microsoft.com/office/drawing/2014/main" id="{C7BAFC90-0F47-2E01-F71A-AB959A8DA858}"/>
              </a:ext>
            </a:extLst>
          </p:cNvPr>
          <p:cNvSpPr>
            <a:spLocks noGrp="1"/>
          </p:cNvSpPr>
          <p:nvPr>
            <p:ph type="sldNum" sz="quarter" idx="10"/>
          </p:nvPr>
        </p:nvSpPr>
        <p:spPr/>
        <p:txBody>
          <a:bodyPr/>
          <a:lstStyle/>
          <a:p>
            <a:fld id="{9A0F7689-66CB-EC4F-9B5C-9C3D3ED1F24F}" type="slidenum">
              <a:rPr lang="en-US" smtClean="0"/>
              <a:pPr/>
              <a:t>26</a:t>
            </a:fld>
            <a:endParaRPr lang="en-US"/>
          </a:p>
        </p:txBody>
      </p:sp>
    </p:spTree>
    <p:extLst>
      <p:ext uri="{BB962C8B-B14F-4D97-AF65-F5344CB8AC3E}">
        <p14:creationId xmlns:p14="http://schemas.microsoft.com/office/powerpoint/2010/main" val="18609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8BDB-20E9-CA03-9CE0-0D9136F69F65}"/>
              </a:ext>
            </a:extLst>
          </p:cNvPr>
          <p:cNvSpPr>
            <a:spLocks noGrp="1"/>
          </p:cNvSpPr>
          <p:nvPr>
            <p:ph type="title"/>
          </p:nvPr>
        </p:nvSpPr>
        <p:spPr/>
        <p:txBody>
          <a:bodyPr/>
          <a:lstStyle/>
          <a:p>
            <a:r>
              <a:rPr lang="en-US" sz="2400" dirty="0"/>
              <a:t>Results using Decision Tree Classifier</a:t>
            </a:r>
          </a:p>
        </p:txBody>
      </p:sp>
      <p:sp>
        <p:nvSpPr>
          <p:cNvPr id="3" name="Content Placeholder 2">
            <a:extLst>
              <a:ext uri="{FF2B5EF4-FFF2-40B4-BE49-F238E27FC236}">
                <a16:creationId xmlns:a16="http://schemas.microsoft.com/office/drawing/2014/main" id="{1C663A07-BB3C-3DE1-0A56-F4D2EE07658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420FA59-42E7-2898-5F52-9541AEC1428B}"/>
              </a:ext>
            </a:extLst>
          </p:cNvPr>
          <p:cNvSpPr>
            <a:spLocks noGrp="1"/>
          </p:cNvSpPr>
          <p:nvPr>
            <p:ph type="sldNum" sz="quarter" idx="10"/>
          </p:nvPr>
        </p:nvSpPr>
        <p:spPr/>
        <p:txBody>
          <a:bodyPr/>
          <a:lstStyle/>
          <a:p>
            <a:fld id="{9A0F7689-66CB-EC4F-9B5C-9C3D3ED1F24F}" type="slidenum">
              <a:rPr lang="en-US" smtClean="0"/>
              <a:pPr/>
              <a:t>27</a:t>
            </a:fld>
            <a:endParaRPr lang="en-US"/>
          </a:p>
        </p:txBody>
      </p:sp>
      <p:pic>
        <p:nvPicPr>
          <p:cNvPr id="8" name="Picture 7">
            <a:extLst>
              <a:ext uri="{FF2B5EF4-FFF2-40B4-BE49-F238E27FC236}">
                <a16:creationId xmlns:a16="http://schemas.microsoft.com/office/drawing/2014/main" id="{A57666F2-14AA-5E72-84F6-CCF1E005C730}"/>
              </a:ext>
            </a:extLst>
          </p:cNvPr>
          <p:cNvPicPr>
            <a:picLocks noChangeAspect="1"/>
          </p:cNvPicPr>
          <p:nvPr/>
        </p:nvPicPr>
        <p:blipFill>
          <a:blip r:embed="rId2"/>
          <a:stretch>
            <a:fillRect/>
          </a:stretch>
        </p:blipFill>
        <p:spPr>
          <a:xfrm>
            <a:off x="479350" y="1303283"/>
            <a:ext cx="11200962" cy="4645444"/>
          </a:xfrm>
          <a:prstGeom prst="rect">
            <a:avLst/>
          </a:prstGeom>
        </p:spPr>
      </p:pic>
    </p:spTree>
    <p:extLst>
      <p:ext uri="{BB962C8B-B14F-4D97-AF65-F5344CB8AC3E}">
        <p14:creationId xmlns:p14="http://schemas.microsoft.com/office/powerpoint/2010/main" val="209773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01E5-3CE8-F800-1A8E-8036C37A5B60}"/>
              </a:ext>
            </a:extLst>
          </p:cNvPr>
          <p:cNvSpPr>
            <a:spLocks noGrp="1"/>
          </p:cNvSpPr>
          <p:nvPr>
            <p:ph type="title"/>
          </p:nvPr>
        </p:nvSpPr>
        <p:spPr/>
        <p:txBody>
          <a:bodyPr/>
          <a:lstStyle/>
          <a:p>
            <a:r>
              <a:rPr lang="en-US" sz="2400" dirty="0"/>
              <a:t>Results using Random Forest Classifier</a:t>
            </a:r>
          </a:p>
        </p:txBody>
      </p:sp>
      <p:sp>
        <p:nvSpPr>
          <p:cNvPr id="3" name="Content Placeholder 2">
            <a:extLst>
              <a:ext uri="{FF2B5EF4-FFF2-40B4-BE49-F238E27FC236}">
                <a16:creationId xmlns:a16="http://schemas.microsoft.com/office/drawing/2014/main" id="{E810F344-4A74-95F2-A720-F35678A7C170}"/>
              </a:ext>
            </a:extLst>
          </p:cNvPr>
          <p:cNvSpPr>
            <a:spLocks noGrp="1"/>
          </p:cNvSpPr>
          <p:nvPr>
            <p:ph idx="1"/>
          </p:nvPr>
        </p:nvSpPr>
        <p:spPr/>
        <p:txBody>
          <a:bodyPr>
            <a:normAutofit fontScale="925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b="1" u="sng" dirty="0"/>
              <a:t>Insights</a:t>
            </a:r>
            <a:r>
              <a:rPr lang="en-US" sz="1800" dirty="0"/>
              <a:t>: </a:t>
            </a:r>
            <a:r>
              <a:rPr lang="en-US" sz="1800" b="0" i="0" dirty="0">
                <a:effectLst/>
              </a:rPr>
              <a:t>It helps us to calculate local prediction values, right predictions and distinguishes the feature and its values based on the target variable. i.e. class (0 : Normal Connection and 1: Bad Connection) after looking at the color code</a:t>
            </a:r>
            <a:endParaRPr lang="en-US" sz="1800" dirty="0"/>
          </a:p>
          <a:p>
            <a:r>
              <a:rPr lang="en-US" sz="1800" b="1" u="sng" dirty="0"/>
              <a:t>Conclusion</a:t>
            </a:r>
            <a:r>
              <a:rPr lang="en-US" sz="1800" dirty="0"/>
              <a:t>: </a:t>
            </a:r>
            <a:r>
              <a:rPr lang="en-US" sz="1800" b="0" i="0" dirty="0">
                <a:effectLst/>
              </a:rPr>
              <a:t>In the decision tree classifier, more features belonged to class 1 and less features belonged to class 0. In random forest classifier, only one feature </a:t>
            </a:r>
            <a:r>
              <a:rPr lang="en-US" sz="1800" b="0" i="0" dirty="0" err="1">
                <a:effectLst/>
              </a:rPr>
              <a:t>wrong_fragment</a:t>
            </a:r>
            <a:r>
              <a:rPr lang="en-US" sz="1800" b="0" i="0" dirty="0">
                <a:effectLst/>
              </a:rPr>
              <a:t> belonged to class 0 and the rest other features belonged to class 1</a:t>
            </a:r>
            <a:endParaRPr lang="en-US" sz="1800" dirty="0"/>
          </a:p>
        </p:txBody>
      </p:sp>
      <p:sp>
        <p:nvSpPr>
          <p:cNvPr id="4" name="Slide Number Placeholder 3">
            <a:extLst>
              <a:ext uri="{FF2B5EF4-FFF2-40B4-BE49-F238E27FC236}">
                <a16:creationId xmlns:a16="http://schemas.microsoft.com/office/drawing/2014/main" id="{2825DA37-EE46-FA34-904C-18736694375A}"/>
              </a:ext>
            </a:extLst>
          </p:cNvPr>
          <p:cNvSpPr>
            <a:spLocks noGrp="1"/>
          </p:cNvSpPr>
          <p:nvPr>
            <p:ph type="sldNum" sz="quarter" idx="10"/>
          </p:nvPr>
        </p:nvSpPr>
        <p:spPr/>
        <p:txBody>
          <a:bodyPr/>
          <a:lstStyle/>
          <a:p>
            <a:fld id="{9A0F7689-66CB-EC4F-9B5C-9C3D3ED1F24F}" type="slidenum">
              <a:rPr lang="en-US" smtClean="0"/>
              <a:pPr/>
              <a:t>28</a:t>
            </a:fld>
            <a:endParaRPr lang="en-US"/>
          </a:p>
        </p:txBody>
      </p:sp>
      <p:pic>
        <p:nvPicPr>
          <p:cNvPr id="6" name="Picture 5">
            <a:extLst>
              <a:ext uri="{FF2B5EF4-FFF2-40B4-BE49-F238E27FC236}">
                <a16:creationId xmlns:a16="http://schemas.microsoft.com/office/drawing/2014/main" id="{6855807A-D042-E768-F603-E068D4328F4C}"/>
              </a:ext>
            </a:extLst>
          </p:cNvPr>
          <p:cNvPicPr>
            <a:picLocks noChangeAspect="1"/>
          </p:cNvPicPr>
          <p:nvPr/>
        </p:nvPicPr>
        <p:blipFill>
          <a:blip r:embed="rId2"/>
          <a:stretch>
            <a:fillRect/>
          </a:stretch>
        </p:blipFill>
        <p:spPr>
          <a:xfrm>
            <a:off x="479350" y="956453"/>
            <a:ext cx="11292987" cy="3016395"/>
          </a:xfrm>
          <a:prstGeom prst="rect">
            <a:avLst/>
          </a:prstGeom>
        </p:spPr>
      </p:pic>
    </p:spTree>
    <p:extLst>
      <p:ext uri="{BB962C8B-B14F-4D97-AF65-F5344CB8AC3E}">
        <p14:creationId xmlns:p14="http://schemas.microsoft.com/office/powerpoint/2010/main" val="422107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CC00-ED23-4580-8BB9-F5C8C0BB0331}"/>
              </a:ext>
            </a:extLst>
          </p:cNvPr>
          <p:cNvSpPr>
            <a:spLocks noGrp="1"/>
          </p:cNvSpPr>
          <p:nvPr>
            <p:ph type="title"/>
          </p:nvPr>
        </p:nvSpPr>
        <p:spPr/>
        <p:txBody>
          <a:bodyPr/>
          <a:lstStyle/>
          <a:p>
            <a:r>
              <a:rPr lang="en-US" sz="2400" dirty="0"/>
              <a:t>SHapley Additive exPlanations (SHAP)</a:t>
            </a:r>
          </a:p>
        </p:txBody>
      </p:sp>
      <p:sp>
        <p:nvSpPr>
          <p:cNvPr id="3" name="Content Placeholder 2">
            <a:extLst>
              <a:ext uri="{FF2B5EF4-FFF2-40B4-BE49-F238E27FC236}">
                <a16:creationId xmlns:a16="http://schemas.microsoft.com/office/drawing/2014/main" id="{64E32FEA-01EA-7445-25FA-5B7C00C40B95}"/>
              </a:ext>
            </a:extLst>
          </p:cNvPr>
          <p:cNvSpPr>
            <a:spLocks noGrp="1"/>
          </p:cNvSpPr>
          <p:nvPr>
            <p:ph idx="1"/>
          </p:nvPr>
        </p:nvSpPr>
        <p:spPr/>
        <p:txBody>
          <a:bodyPr/>
          <a:lstStyle/>
          <a:p>
            <a:r>
              <a:rPr lang="en-US" dirty="0"/>
              <a:t>Framework to explain the output of any model using Shapley values</a:t>
            </a:r>
          </a:p>
          <a:p>
            <a:r>
              <a:rPr lang="en-US" dirty="0"/>
              <a:t>Game theory approach</a:t>
            </a:r>
          </a:p>
          <a:p>
            <a:r>
              <a:rPr lang="en-US" b="1" u="sng" dirty="0"/>
              <a:t>Pros</a:t>
            </a:r>
            <a:r>
              <a:rPr lang="en-US" dirty="0"/>
              <a:t>:</a:t>
            </a:r>
          </a:p>
          <a:p>
            <a:r>
              <a:rPr lang="en-US" dirty="0"/>
              <a:t>Efficient computation on the specific model classes</a:t>
            </a:r>
          </a:p>
          <a:p>
            <a:r>
              <a:rPr lang="en-US" dirty="0"/>
              <a:t>Can be used globally and locally</a:t>
            </a:r>
          </a:p>
          <a:p>
            <a:r>
              <a:rPr lang="en-US" b="1" u="sng" dirty="0"/>
              <a:t>Cons</a:t>
            </a:r>
            <a:r>
              <a:rPr lang="en-US" dirty="0"/>
              <a:t>:</a:t>
            </a:r>
          </a:p>
          <a:p>
            <a:r>
              <a:rPr lang="en-US" dirty="0"/>
              <a:t>Requires lot of computing time</a:t>
            </a:r>
          </a:p>
          <a:p>
            <a:r>
              <a:rPr lang="en-US" dirty="0"/>
              <a:t>Shapley values can be misinterpreted</a:t>
            </a:r>
          </a:p>
          <a:p>
            <a:r>
              <a:rPr lang="en-US" dirty="0"/>
              <a:t>Only returns simple value per feature but not the prediction model like LIME</a:t>
            </a:r>
          </a:p>
          <a:p>
            <a:endParaRPr lang="en-US" dirty="0"/>
          </a:p>
          <a:p>
            <a:r>
              <a:rPr lang="en-US" b="1" u="sng" dirty="0"/>
              <a:t>Note</a:t>
            </a:r>
            <a:r>
              <a:rPr lang="en-US" dirty="0"/>
              <a:t>: Considers predict_proba function which return the probabilities of classified labels</a:t>
            </a:r>
          </a:p>
          <a:p>
            <a:r>
              <a:rPr lang="en-US" dirty="0"/>
              <a:t>Analyzes row of an independent data and returns the probability of the result</a:t>
            </a:r>
          </a:p>
        </p:txBody>
      </p:sp>
      <p:sp>
        <p:nvSpPr>
          <p:cNvPr id="4" name="Slide Number Placeholder 3">
            <a:extLst>
              <a:ext uri="{FF2B5EF4-FFF2-40B4-BE49-F238E27FC236}">
                <a16:creationId xmlns:a16="http://schemas.microsoft.com/office/drawing/2014/main" id="{24776037-8AA1-8EA3-FB68-B113286A2A95}"/>
              </a:ext>
            </a:extLst>
          </p:cNvPr>
          <p:cNvSpPr>
            <a:spLocks noGrp="1"/>
          </p:cNvSpPr>
          <p:nvPr>
            <p:ph type="sldNum" sz="quarter" idx="10"/>
          </p:nvPr>
        </p:nvSpPr>
        <p:spPr/>
        <p:txBody>
          <a:bodyPr/>
          <a:lstStyle/>
          <a:p>
            <a:fld id="{9A0F7689-66CB-EC4F-9B5C-9C3D3ED1F24F}" type="slidenum">
              <a:rPr lang="en-US" smtClean="0"/>
              <a:pPr/>
              <a:t>29</a:t>
            </a:fld>
            <a:endParaRPr lang="en-US"/>
          </a:p>
        </p:txBody>
      </p:sp>
    </p:spTree>
    <p:extLst>
      <p:ext uri="{BB962C8B-B14F-4D97-AF65-F5344CB8AC3E}">
        <p14:creationId xmlns:p14="http://schemas.microsoft.com/office/powerpoint/2010/main" val="103849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1A8E-CA8F-6A27-0FD3-AD3441AB7FBD}"/>
              </a:ext>
            </a:extLst>
          </p:cNvPr>
          <p:cNvSpPr>
            <a:spLocks noGrp="1"/>
          </p:cNvSpPr>
          <p:nvPr>
            <p:ph type="title"/>
          </p:nvPr>
        </p:nvSpPr>
        <p:spPr/>
        <p:txBody>
          <a:bodyPr/>
          <a:lstStyle/>
          <a:p>
            <a:r>
              <a:rPr lang="en-US" sz="2800" dirty="0"/>
              <a:t>INTRODUCTION TO MODEL EXPLAINABILITY</a:t>
            </a:r>
          </a:p>
        </p:txBody>
      </p:sp>
      <p:sp>
        <p:nvSpPr>
          <p:cNvPr id="3" name="Content Placeholder 2">
            <a:extLst>
              <a:ext uri="{FF2B5EF4-FFF2-40B4-BE49-F238E27FC236}">
                <a16:creationId xmlns:a16="http://schemas.microsoft.com/office/drawing/2014/main" id="{3BB046E0-F884-D82C-A7F1-A1265F6B1FA7}"/>
              </a:ext>
            </a:extLst>
          </p:cNvPr>
          <p:cNvSpPr>
            <a:spLocks noGrp="1"/>
          </p:cNvSpPr>
          <p:nvPr>
            <p:ph idx="1"/>
          </p:nvPr>
        </p:nvSpPr>
        <p:spPr/>
        <p:txBody>
          <a:bodyPr/>
          <a:lstStyle/>
          <a:p>
            <a:pPr>
              <a:buFont typeface="Wingdings" panose="05000000000000000000" pitchFamily="2" charset="2"/>
              <a:buChar char="Ø"/>
            </a:pPr>
            <a:r>
              <a:rPr lang="en-US" sz="1800" dirty="0">
                <a:ea typeface="Calibri" panose="020F0502020204030204" pitchFamily="34" charset="0"/>
              </a:rPr>
              <a:t> T</a:t>
            </a:r>
            <a:r>
              <a:rPr lang="en-US" sz="1800" dirty="0">
                <a:effectLst/>
                <a:ea typeface="Calibri" panose="020F0502020204030204" pitchFamily="34" charset="0"/>
              </a:rPr>
              <a:t>echnique to understand any given machine learning model</a:t>
            </a:r>
          </a:p>
          <a:p>
            <a:pPr>
              <a:buFont typeface="Wingdings" panose="05000000000000000000" pitchFamily="2" charset="2"/>
              <a:buChar char="Ø"/>
            </a:pPr>
            <a:r>
              <a:rPr lang="en-US" sz="1800" dirty="0">
                <a:effectLst/>
                <a:ea typeface="Calibri" panose="020F0502020204030204" pitchFamily="34" charset="0"/>
              </a:rPr>
              <a:t> When a programmer deploys any trained machine learning model, the model needs to be explained</a:t>
            </a:r>
          </a:p>
          <a:p>
            <a:pPr marL="0" marR="0" algn="just">
              <a:lnSpc>
                <a:spcPct val="107000"/>
              </a:lnSpc>
              <a:spcBef>
                <a:spcPts val="0"/>
              </a:spcBef>
              <a:spcAft>
                <a:spcPts val="800"/>
              </a:spcAft>
            </a:pPr>
            <a:endParaRPr lang="en-US" sz="1800" dirty="0">
              <a:ea typeface="Calibri" panose="020F0502020204030204" pitchFamily="34" charset="0"/>
            </a:endParaRPr>
          </a:p>
          <a:p>
            <a:pPr marL="105750" marR="0" indent="-285750" algn="just">
              <a:lnSpc>
                <a:spcPct val="107000"/>
              </a:lnSpc>
              <a:spcBef>
                <a:spcPts val="0"/>
              </a:spcBef>
              <a:spcAft>
                <a:spcPts val="800"/>
              </a:spcAft>
              <a:buFont typeface="Wingdings" panose="05000000000000000000" pitchFamily="2" charset="2"/>
              <a:buChar char="Ø"/>
            </a:pPr>
            <a:r>
              <a:rPr lang="en-US" sz="1800" dirty="0">
                <a:effectLst/>
                <a:ea typeface="Calibri" panose="020F0502020204030204" pitchFamily="34" charset="0"/>
                <a:cs typeface="Times New Roman" panose="02020603050405020304" pitchFamily="18" charset="0"/>
              </a:rPr>
              <a:t>This technique is very much essential because</a:t>
            </a:r>
          </a:p>
          <a:p>
            <a:pPr marL="342900" marR="0" lvl="0" indent="-342900" algn="just">
              <a:lnSpc>
                <a:spcPct val="107000"/>
              </a:lnSpc>
              <a:spcBef>
                <a:spcPts val="0"/>
              </a:spcBef>
              <a:spcAft>
                <a:spcPts val="0"/>
              </a:spcAft>
              <a:buFont typeface="+mj-lt"/>
              <a:buAutoNum type="arabicPeriod"/>
            </a:pPr>
            <a:r>
              <a:rPr lang="en-US" sz="1800" dirty="0">
                <a:effectLst/>
                <a:ea typeface="Calibri" panose="020F0502020204030204" pitchFamily="34" charset="0"/>
                <a:cs typeface="Times New Roman" panose="02020603050405020304" pitchFamily="18" charset="0"/>
              </a:rPr>
              <a:t>When we interpret any model, the trust of machine learning model increases</a:t>
            </a:r>
          </a:p>
          <a:p>
            <a:pPr marL="342900" marR="0" lvl="0" indent="-342900" algn="just">
              <a:lnSpc>
                <a:spcPct val="107000"/>
              </a:lnSpc>
              <a:spcBef>
                <a:spcPts val="0"/>
              </a:spcBef>
              <a:spcAft>
                <a:spcPts val="0"/>
              </a:spcAft>
              <a:buFont typeface="+mj-lt"/>
              <a:buAutoNum type="arabicPeriod"/>
            </a:pPr>
            <a:r>
              <a:rPr lang="en-US" sz="1800" dirty="0">
                <a:effectLst/>
                <a:ea typeface="Calibri" panose="020F0502020204030204" pitchFamily="34" charset="0"/>
                <a:cs typeface="Times New Roman" panose="02020603050405020304" pitchFamily="18" charset="0"/>
              </a:rPr>
              <a:t>After understanding the model, we find any bias present in that model</a:t>
            </a:r>
          </a:p>
          <a:p>
            <a:pPr marL="342900" marR="0" lvl="0" indent="-342900" algn="just">
              <a:lnSpc>
                <a:spcPct val="107000"/>
              </a:lnSpc>
              <a:spcBef>
                <a:spcPts val="0"/>
              </a:spcBef>
              <a:spcAft>
                <a:spcPts val="800"/>
              </a:spcAft>
              <a:buFont typeface="+mj-lt"/>
              <a:buAutoNum type="arabicPeriod"/>
            </a:pPr>
            <a:r>
              <a:rPr lang="en-US" sz="1800" dirty="0">
                <a:effectLst/>
                <a:ea typeface="Calibri" panose="020F0502020204030204" pitchFamily="34" charset="0"/>
                <a:cs typeface="Times New Roman" panose="02020603050405020304" pitchFamily="18" charset="0"/>
              </a:rPr>
              <a:t>It is also important when we perform model debugging during the development</a:t>
            </a:r>
          </a:p>
          <a:p>
            <a:pPr>
              <a:buFont typeface="Wingdings" panose="05000000000000000000" pitchFamily="2" charset="2"/>
              <a:buChar char="Ø"/>
            </a:pPr>
            <a:r>
              <a:rPr lang="en-US" sz="1800" dirty="0">
                <a:effectLst/>
                <a:ea typeface="Calibri" panose="020F0502020204030204" pitchFamily="34" charset="0"/>
              </a:rPr>
              <a:t> 2 ways of interpretation:</a:t>
            </a:r>
          </a:p>
          <a:p>
            <a:pPr marL="342900" indent="-342900">
              <a:buFont typeface="+mj-lt"/>
              <a:buAutoNum type="arabicPeriod"/>
            </a:pPr>
            <a:r>
              <a:rPr lang="en-US" sz="1800" b="1" u="sng" dirty="0">
                <a:ea typeface="Calibri" panose="020F0502020204030204" pitchFamily="34" charset="0"/>
              </a:rPr>
              <a:t>Global</a:t>
            </a:r>
            <a:r>
              <a:rPr lang="en-US" sz="1800" dirty="0">
                <a:ea typeface="Calibri" panose="020F0502020204030204" pitchFamily="34" charset="0"/>
              </a:rPr>
              <a:t>: Understand how a model takes a decision, explain the complete behavior of the model and understand which model is suitable for deployment</a:t>
            </a:r>
          </a:p>
          <a:p>
            <a:pPr marL="342900" indent="-342900">
              <a:buFont typeface="+mj-lt"/>
              <a:buAutoNum type="arabicPeriod"/>
            </a:pPr>
            <a:r>
              <a:rPr lang="en-US" sz="1800" b="1" u="sng" dirty="0">
                <a:ea typeface="Calibri" panose="020F0502020204030204" pitchFamily="34" charset="0"/>
              </a:rPr>
              <a:t>Local</a:t>
            </a:r>
            <a:r>
              <a:rPr lang="en-US" sz="1800" dirty="0">
                <a:ea typeface="Calibri" panose="020F0502020204030204" pitchFamily="34" charset="0"/>
              </a:rPr>
              <a:t>: Understand how model will take decision for single instance, explain individual predictions and understand the behavior of model in local neighborhood</a:t>
            </a:r>
          </a:p>
        </p:txBody>
      </p:sp>
      <p:sp>
        <p:nvSpPr>
          <p:cNvPr id="4" name="Slide Number Placeholder 3">
            <a:extLst>
              <a:ext uri="{FF2B5EF4-FFF2-40B4-BE49-F238E27FC236}">
                <a16:creationId xmlns:a16="http://schemas.microsoft.com/office/drawing/2014/main" id="{19FF1BB0-CA22-2FCC-24BC-DD694C2AB436}"/>
              </a:ext>
            </a:extLst>
          </p:cNvPr>
          <p:cNvSpPr>
            <a:spLocks noGrp="1"/>
          </p:cNvSpPr>
          <p:nvPr>
            <p:ph type="sldNum" sz="quarter" idx="10"/>
          </p:nvPr>
        </p:nvSpPr>
        <p:spPr/>
        <p:txBody>
          <a:bodyPr/>
          <a:lstStyle/>
          <a:p>
            <a:fld id="{9A0F7689-66CB-EC4F-9B5C-9C3D3ED1F24F}" type="slidenum">
              <a:rPr lang="en-US" smtClean="0"/>
              <a:pPr/>
              <a:t>3</a:t>
            </a:fld>
            <a:endParaRPr lang="en-US"/>
          </a:p>
        </p:txBody>
      </p:sp>
    </p:spTree>
    <p:extLst>
      <p:ext uri="{BB962C8B-B14F-4D97-AF65-F5344CB8AC3E}">
        <p14:creationId xmlns:p14="http://schemas.microsoft.com/office/powerpoint/2010/main" val="191189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344A-554B-825E-9B90-73B8D3DDBA9B}"/>
              </a:ext>
            </a:extLst>
          </p:cNvPr>
          <p:cNvSpPr>
            <a:spLocks noGrp="1"/>
          </p:cNvSpPr>
          <p:nvPr>
            <p:ph type="title"/>
          </p:nvPr>
        </p:nvSpPr>
        <p:spPr/>
        <p:txBody>
          <a:bodyPr/>
          <a:lstStyle/>
          <a:p>
            <a:r>
              <a:rPr lang="en-US" sz="2400" dirty="0"/>
              <a:t>Results for Decision Tree Classifier</a:t>
            </a:r>
          </a:p>
        </p:txBody>
      </p:sp>
      <p:sp>
        <p:nvSpPr>
          <p:cNvPr id="3" name="Content Placeholder 2">
            <a:extLst>
              <a:ext uri="{FF2B5EF4-FFF2-40B4-BE49-F238E27FC236}">
                <a16:creationId xmlns:a16="http://schemas.microsoft.com/office/drawing/2014/main" id="{01FAA3D5-C39A-DADA-69BD-EF2E9A85E9F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9967155-168C-DAA5-6E85-6023B3DA6162}"/>
              </a:ext>
            </a:extLst>
          </p:cNvPr>
          <p:cNvSpPr>
            <a:spLocks noGrp="1"/>
          </p:cNvSpPr>
          <p:nvPr>
            <p:ph type="sldNum" sz="quarter" idx="10"/>
          </p:nvPr>
        </p:nvSpPr>
        <p:spPr/>
        <p:txBody>
          <a:bodyPr/>
          <a:lstStyle/>
          <a:p>
            <a:fld id="{9A0F7689-66CB-EC4F-9B5C-9C3D3ED1F24F}" type="slidenum">
              <a:rPr lang="en-US" smtClean="0"/>
              <a:pPr/>
              <a:t>30</a:t>
            </a:fld>
            <a:endParaRPr lang="en-US"/>
          </a:p>
        </p:txBody>
      </p:sp>
      <p:pic>
        <p:nvPicPr>
          <p:cNvPr id="6" name="Picture 5">
            <a:extLst>
              <a:ext uri="{FF2B5EF4-FFF2-40B4-BE49-F238E27FC236}">
                <a16:creationId xmlns:a16="http://schemas.microsoft.com/office/drawing/2014/main" id="{48FD3743-2650-5EE4-B55C-8C75F482CF20}"/>
              </a:ext>
            </a:extLst>
          </p:cNvPr>
          <p:cNvPicPr>
            <a:picLocks noChangeAspect="1"/>
          </p:cNvPicPr>
          <p:nvPr/>
        </p:nvPicPr>
        <p:blipFill>
          <a:blip r:embed="rId2"/>
          <a:stretch>
            <a:fillRect/>
          </a:stretch>
        </p:blipFill>
        <p:spPr>
          <a:xfrm>
            <a:off x="267389" y="965971"/>
            <a:ext cx="4667490" cy="3492679"/>
          </a:xfrm>
          <a:prstGeom prst="rect">
            <a:avLst/>
          </a:prstGeom>
        </p:spPr>
      </p:pic>
      <p:pic>
        <p:nvPicPr>
          <p:cNvPr id="8" name="Picture 7">
            <a:extLst>
              <a:ext uri="{FF2B5EF4-FFF2-40B4-BE49-F238E27FC236}">
                <a16:creationId xmlns:a16="http://schemas.microsoft.com/office/drawing/2014/main" id="{3E9C5075-EC3A-09A1-7846-404566D28D4D}"/>
              </a:ext>
            </a:extLst>
          </p:cNvPr>
          <p:cNvPicPr>
            <a:picLocks noChangeAspect="1"/>
          </p:cNvPicPr>
          <p:nvPr/>
        </p:nvPicPr>
        <p:blipFill>
          <a:blip r:embed="rId3"/>
          <a:stretch>
            <a:fillRect/>
          </a:stretch>
        </p:blipFill>
        <p:spPr>
          <a:xfrm>
            <a:off x="4934879" y="3071126"/>
            <a:ext cx="6900404" cy="3351625"/>
          </a:xfrm>
          <a:prstGeom prst="rect">
            <a:avLst/>
          </a:prstGeom>
        </p:spPr>
      </p:pic>
    </p:spTree>
    <p:extLst>
      <p:ext uri="{BB962C8B-B14F-4D97-AF65-F5344CB8AC3E}">
        <p14:creationId xmlns:p14="http://schemas.microsoft.com/office/powerpoint/2010/main" val="333531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29A8-4E5E-8D13-EC0A-C0B23E6342FA}"/>
              </a:ext>
            </a:extLst>
          </p:cNvPr>
          <p:cNvSpPr>
            <a:spLocks noGrp="1"/>
          </p:cNvSpPr>
          <p:nvPr>
            <p:ph type="title"/>
          </p:nvPr>
        </p:nvSpPr>
        <p:spPr>
          <a:xfrm>
            <a:off x="360000" y="360000"/>
            <a:ext cx="11468463" cy="360000"/>
          </a:xfrm>
        </p:spPr>
        <p:txBody>
          <a:bodyPr anchor="ctr">
            <a:normAutofit/>
          </a:bodyPr>
          <a:lstStyle/>
          <a:p>
            <a:r>
              <a:rPr lang="en-US" sz="2400" dirty="0"/>
              <a:t>Results for Random Forest Classifier</a:t>
            </a:r>
          </a:p>
        </p:txBody>
      </p:sp>
      <p:pic>
        <p:nvPicPr>
          <p:cNvPr id="10" name="Picture 9">
            <a:extLst>
              <a:ext uri="{FF2B5EF4-FFF2-40B4-BE49-F238E27FC236}">
                <a16:creationId xmlns:a16="http://schemas.microsoft.com/office/drawing/2014/main" id="{48749782-0C73-656D-CE1E-A40AF2411C40}"/>
              </a:ext>
            </a:extLst>
          </p:cNvPr>
          <p:cNvPicPr>
            <a:picLocks noChangeAspect="1"/>
          </p:cNvPicPr>
          <p:nvPr/>
        </p:nvPicPr>
        <p:blipFill>
          <a:blip r:embed="rId2"/>
          <a:stretch>
            <a:fillRect/>
          </a:stretch>
        </p:blipFill>
        <p:spPr>
          <a:xfrm>
            <a:off x="1213937" y="1025412"/>
            <a:ext cx="9760588" cy="4977901"/>
          </a:xfrm>
          <a:prstGeom prst="rect">
            <a:avLst/>
          </a:prstGeom>
          <a:noFill/>
        </p:spPr>
      </p:pic>
      <p:sp>
        <p:nvSpPr>
          <p:cNvPr id="4" name="Slide Number Placeholder 3">
            <a:extLst>
              <a:ext uri="{FF2B5EF4-FFF2-40B4-BE49-F238E27FC236}">
                <a16:creationId xmlns:a16="http://schemas.microsoft.com/office/drawing/2014/main" id="{15C12E43-68EF-4535-7B43-DBBAB3123E2E}"/>
              </a:ext>
            </a:extLst>
          </p:cNvPr>
          <p:cNvSpPr>
            <a:spLocks noGrp="1"/>
          </p:cNvSpPr>
          <p:nvPr>
            <p:ph type="sldNum" sz="quarter" idx="10"/>
          </p:nvPr>
        </p:nvSpPr>
        <p:spPr>
          <a:xfrm>
            <a:off x="365683" y="6308725"/>
            <a:ext cx="113667" cy="549275"/>
          </a:xfrm>
        </p:spPr>
        <p:txBody>
          <a:bodyPr wrap="none" anchor="ctr">
            <a:normAutofit/>
          </a:bodyPr>
          <a:lstStyle/>
          <a:p>
            <a:pPr>
              <a:spcAft>
                <a:spcPts val="600"/>
              </a:spcAft>
            </a:pPr>
            <a:fld id="{9A0F7689-66CB-EC4F-9B5C-9C3D3ED1F24F}" type="slidenum">
              <a:rPr lang="en-US" smtClean="0"/>
              <a:pPr>
                <a:spcAft>
                  <a:spcPts val="600"/>
                </a:spcAft>
              </a:pPr>
              <a:t>31</a:t>
            </a:fld>
            <a:endParaRPr lang="en-US"/>
          </a:p>
        </p:txBody>
      </p:sp>
    </p:spTree>
    <p:extLst>
      <p:ext uri="{BB962C8B-B14F-4D97-AF65-F5344CB8AC3E}">
        <p14:creationId xmlns:p14="http://schemas.microsoft.com/office/powerpoint/2010/main" val="13742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D7FBEBE-322D-E935-15E0-CB269BAABC83}"/>
              </a:ext>
            </a:extLst>
          </p:cNvPr>
          <p:cNvSpPr>
            <a:spLocks noGrp="1"/>
          </p:cNvSpPr>
          <p:nvPr>
            <p:ph type="title"/>
          </p:nvPr>
        </p:nvSpPr>
        <p:spPr>
          <a:xfrm>
            <a:off x="360000" y="360000"/>
            <a:ext cx="11468463" cy="360000"/>
          </a:xfrm>
        </p:spPr>
        <p:txBody>
          <a:bodyPr/>
          <a:lstStyle/>
          <a:p>
            <a:endParaRPr lang="en-US"/>
          </a:p>
        </p:txBody>
      </p:sp>
      <p:pic>
        <p:nvPicPr>
          <p:cNvPr id="6" name="Picture 5">
            <a:extLst>
              <a:ext uri="{FF2B5EF4-FFF2-40B4-BE49-F238E27FC236}">
                <a16:creationId xmlns:a16="http://schemas.microsoft.com/office/drawing/2014/main" id="{A7E500CC-2864-EF16-79B1-5774ED3F9BA8}"/>
              </a:ext>
            </a:extLst>
          </p:cNvPr>
          <p:cNvPicPr>
            <a:picLocks noChangeAspect="1"/>
          </p:cNvPicPr>
          <p:nvPr/>
        </p:nvPicPr>
        <p:blipFill>
          <a:blip r:embed="rId2"/>
          <a:stretch>
            <a:fillRect/>
          </a:stretch>
        </p:blipFill>
        <p:spPr>
          <a:xfrm>
            <a:off x="1984710" y="360000"/>
            <a:ext cx="8575302" cy="4223335"/>
          </a:xfrm>
          <a:prstGeom prst="rect">
            <a:avLst/>
          </a:prstGeom>
          <a:noFill/>
        </p:spPr>
      </p:pic>
      <p:sp>
        <p:nvSpPr>
          <p:cNvPr id="4" name="Slide Number Placeholder 3">
            <a:extLst>
              <a:ext uri="{FF2B5EF4-FFF2-40B4-BE49-F238E27FC236}">
                <a16:creationId xmlns:a16="http://schemas.microsoft.com/office/drawing/2014/main" id="{60A61D23-5FDA-DDCA-9864-26D2A6F4C136}"/>
              </a:ext>
            </a:extLst>
          </p:cNvPr>
          <p:cNvSpPr>
            <a:spLocks noGrp="1"/>
          </p:cNvSpPr>
          <p:nvPr>
            <p:ph type="sldNum" sz="quarter" idx="10"/>
          </p:nvPr>
        </p:nvSpPr>
        <p:spPr>
          <a:xfrm>
            <a:off x="365683" y="6308725"/>
            <a:ext cx="113667" cy="549275"/>
          </a:xfrm>
        </p:spPr>
        <p:txBody>
          <a:bodyPr wrap="none" anchor="ctr">
            <a:normAutofit/>
          </a:bodyPr>
          <a:lstStyle/>
          <a:p>
            <a:pPr>
              <a:spcAft>
                <a:spcPts val="600"/>
              </a:spcAft>
            </a:pPr>
            <a:fld id="{9A0F7689-66CB-EC4F-9B5C-9C3D3ED1F24F}" type="slidenum">
              <a:rPr lang="en-US" smtClean="0"/>
              <a:pPr>
                <a:spcAft>
                  <a:spcPts val="600"/>
                </a:spcAft>
              </a:pPr>
              <a:t>32</a:t>
            </a:fld>
            <a:endParaRPr lang="en-US"/>
          </a:p>
        </p:txBody>
      </p:sp>
      <p:sp>
        <p:nvSpPr>
          <p:cNvPr id="3" name="TextBox 2">
            <a:extLst>
              <a:ext uri="{FF2B5EF4-FFF2-40B4-BE49-F238E27FC236}">
                <a16:creationId xmlns:a16="http://schemas.microsoft.com/office/drawing/2014/main" id="{005512D4-5AF8-6DAD-F03F-17BC9875DB4C}"/>
              </a:ext>
            </a:extLst>
          </p:cNvPr>
          <p:cNvSpPr txBox="1"/>
          <p:nvPr/>
        </p:nvSpPr>
        <p:spPr>
          <a:xfrm>
            <a:off x="479350" y="4747403"/>
            <a:ext cx="11354795" cy="1754326"/>
          </a:xfrm>
          <a:prstGeom prst="rect">
            <a:avLst/>
          </a:prstGeom>
          <a:noFill/>
        </p:spPr>
        <p:txBody>
          <a:bodyPr wrap="square">
            <a:spAutoFit/>
          </a:bodyPr>
          <a:lstStyle/>
          <a:p>
            <a:r>
              <a:rPr lang="en-US" b="1" u="sng" dirty="0">
                <a:solidFill>
                  <a:schemeClr val="bg2"/>
                </a:solidFill>
              </a:rPr>
              <a:t>Insights</a:t>
            </a:r>
            <a:r>
              <a:rPr lang="en-US" dirty="0">
                <a:solidFill>
                  <a:schemeClr val="bg2"/>
                </a:solidFill>
              </a:rPr>
              <a:t>: </a:t>
            </a:r>
            <a:r>
              <a:rPr lang="en-US" b="0" i="0" dirty="0">
                <a:solidFill>
                  <a:schemeClr val="bg2"/>
                </a:solidFill>
                <a:effectLst/>
              </a:rPr>
              <a:t>SHAP directly help to understand which feature will have maximum and minimum contribution to model's prediction</a:t>
            </a:r>
          </a:p>
          <a:p>
            <a:endParaRPr lang="en-US" dirty="0">
              <a:solidFill>
                <a:schemeClr val="bg2"/>
              </a:solidFill>
            </a:endParaRPr>
          </a:p>
          <a:p>
            <a:r>
              <a:rPr lang="en-US" b="1" u="sng" dirty="0">
                <a:solidFill>
                  <a:schemeClr val="bg2"/>
                </a:solidFill>
              </a:rPr>
              <a:t>Conclusion</a:t>
            </a:r>
            <a:r>
              <a:rPr lang="en-US" dirty="0">
                <a:solidFill>
                  <a:schemeClr val="bg2"/>
                </a:solidFill>
              </a:rPr>
              <a:t>: </a:t>
            </a:r>
            <a:r>
              <a:rPr lang="en-US" b="0" i="0" dirty="0">
                <a:solidFill>
                  <a:schemeClr val="bg2"/>
                </a:solidFill>
                <a:effectLst/>
              </a:rPr>
              <a:t>In Random forest classifier 6 features contribute more importantly to the model's prediction based on the mean SHAP value as compared to Decision Tree Classifier which has only 1 feature showing the highest mean SHAP value</a:t>
            </a:r>
            <a:endParaRPr lang="en-US" dirty="0">
              <a:solidFill>
                <a:schemeClr val="bg2"/>
              </a:solidFill>
            </a:endParaRPr>
          </a:p>
        </p:txBody>
      </p:sp>
    </p:spTree>
    <p:extLst>
      <p:ext uri="{BB962C8B-B14F-4D97-AF65-F5344CB8AC3E}">
        <p14:creationId xmlns:p14="http://schemas.microsoft.com/office/powerpoint/2010/main" val="67044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BC3D-D83C-690C-782C-66CF8054E9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37D93F6-93C1-4517-27FD-9B5CAD413A4D}"/>
              </a:ext>
            </a:extLst>
          </p:cNvPr>
          <p:cNvSpPr>
            <a:spLocks noGrp="1"/>
          </p:cNvSpPr>
          <p:nvPr>
            <p:ph idx="1"/>
          </p:nvPr>
        </p:nvSpPr>
        <p:spPr/>
        <p:txBody>
          <a:bodyPr>
            <a:normAutofit lnSpcReduction="10000"/>
          </a:bodyPr>
          <a:lstStyle/>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https://www.analyticsvidhya.com/blog/2021/11/model-explainability/#:~:text=Model%20explainability%20refers%20to%20the,a%20particular%20disease%20or%20not</a:t>
            </a:r>
            <a:r>
              <a:rPr lang="en-US" sz="1800" dirty="0">
                <a:effectLst/>
                <a:ea typeface="Times New Roman" panose="02020603050405020304" pitchFamily="18"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https://www.analyticsvidhya.com/blog/2020/11/demystifying-model-interpretation-using-eli5/</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https://www.analyticsvidhya.com/blog/2022/01/build-a-trustworthy-model-with-explainable-ai/</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https://coderzcolumn.com/tutorials/machine-learning/shap-explain-machine-learning-model-predictions-using-game-theoretic-approach</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https://towardsdatascience.com/a-look-into-global-cohort-and-local-model-explainability-973bd449969f</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https://shap.readthedocs.io/en/latest/generated/shap.plots.force.html</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https://www.twosigma.com/articles/interpretability-methods-in-machine-learning-a-brief-survey/</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https://medium.com/mlearning-ai/explainable-ai-a-complete-summary-of-the-main-methods-a28f9ab132f7</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https://www.analyticsvidhya.com/blog/2022/07/everything-you-need-to-know-about-lime/</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https://christophm.github.io/interpretable-ml-book/pdp.html</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https://coderzcolumn.com/tutorials/machine-learning/how-to-use-eli5-to-understand-sklearn-models-their-performance-and-their-predictions</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https://github.com/mayur29/Machine-Learning-Model-Interpretation/blob/master/ELI5%20Model%20Interpretation.ipynb</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tabLst>
                <a:tab pos="457200" algn="l"/>
              </a:tabLst>
            </a:pPr>
            <a:r>
              <a:rPr lang="en-US" sz="1800" u="sng" dirty="0">
                <a:effectLst/>
                <a:ea typeface="Times New Roman" panose="02020603050405020304" pitchFamily="18" charset="0"/>
                <a:cs typeface="Times New Roman" panose="02020603050405020304" pitchFamily="18" charset="0"/>
              </a:rPr>
              <a:t>https://towardsdatascience.com/decrypting-your-machine-learning-model-using-lime-5adc035109b5</a:t>
            </a:r>
            <a:endParaRPr lang="en-US" sz="1800" dirty="0">
              <a:effectLst/>
              <a:ea typeface="Calibri" panose="020F0502020204030204" pitchFamily="34" charset="0"/>
              <a:cs typeface="Times New Roman" panose="02020603050405020304" pitchFamily="18" charset="0"/>
            </a:endParaRPr>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342651CE-8268-C21C-D1C1-FB092D8ED7AF}"/>
              </a:ext>
            </a:extLst>
          </p:cNvPr>
          <p:cNvSpPr>
            <a:spLocks noGrp="1"/>
          </p:cNvSpPr>
          <p:nvPr>
            <p:ph type="sldNum" sz="quarter" idx="10"/>
          </p:nvPr>
        </p:nvSpPr>
        <p:spPr/>
        <p:txBody>
          <a:bodyPr/>
          <a:lstStyle/>
          <a:p>
            <a:fld id="{9A0F7689-66CB-EC4F-9B5C-9C3D3ED1F24F}" type="slidenum">
              <a:rPr lang="en-US" smtClean="0"/>
              <a:pPr/>
              <a:t>33</a:t>
            </a:fld>
            <a:endParaRPr lang="en-US"/>
          </a:p>
        </p:txBody>
      </p:sp>
    </p:spTree>
    <p:extLst>
      <p:ext uri="{BB962C8B-B14F-4D97-AF65-F5344CB8AC3E}">
        <p14:creationId xmlns:p14="http://schemas.microsoft.com/office/powerpoint/2010/main" val="4793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the earth from space&#10;&#10;Description automatically generated with medium confidence">
            <a:extLst>
              <a:ext uri="{FF2B5EF4-FFF2-40B4-BE49-F238E27FC236}">
                <a16:creationId xmlns:a16="http://schemas.microsoft.com/office/drawing/2014/main" id="{5C503618-8903-9E54-A074-1FBEDE298199}"/>
              </a:ext>
            </a:extLst>
          </p:cNvPr>
          <p:cNvPicPr>
            <a:picLocks noChangeAspect="1"/>
          </p:cNvPicPr>
          <p:nvPr/>
        </p:nvPicPr>
        <p:blipFill>
          <a:blip r:embed="rId2"/>
          <a:stretch>
            <a:fillRect/>
          </a:stretch>
        </p:blipFill>
        <p:spPr>
          <a:xfrm>
            <a:off x="1135" y="0"/>
            <a:ext cx="12189730" cy="6858000"/>
          </a:xfrm>
          <a:prstGeom prst="rect">
            <a:avLst/>
          </a:prstGeom>
        </p:spPr>
      </p:pic>
      <p:grpSp>
        <p:nvGrpSpPr>
          <p:cNvPr id="10" name="Group 9">
            <a:extLst>
              <a:ext uri="{FF2B5EF4-FFF2-40B4-BE49-F238E27FC236}">
                <a16:creationId xmlns:a16="http://schemas.microsoft.com/office/drawing/2014/main" id="{F598F1DC-F7D2-8448-A5C1-55E7424DCE9D}"/>
              </a:ext>
            </a:extLst>
          </p:cNvPr>
          <p:cNvGrpSpPr>
            <a:grpSpLocks noChangeAspect="1"/>
          </p:cNvGrpSpPr>
          <p:nvPr/>
        </p:nvGrpSpPr>
        <p:grpSpPr>
          <a:xfrm>
            <a:off x="5074260" y="2345570"/>
            <a:ext cx="2043481" cy="2166861"/>
            <a:chOff x="4620286" y="1081520"/>
            <a:chExt cx="2991860" cy="3172501"/>
          </a:xfrm>
        </p:grpSpPr>
        <p:sp>
          <p:nvSpPr>
            <p:cNvPr id="12" name="Rectangle 11">
              <a:extLst>
                <a:ext uri="{FF2B5EF4-FFF2-40B4-BE49-F238E27FC236}">
                  <a16:creationId xmlns:a16="http://schemas.microsoft.com/office/drawing/2014/main" id="{944EF17B-6988-4F43-BC67-C3982DBFFC0B}"/>
                </a:ext>
              </a:extLst>
            </p:cNvPr>
            <p:cNvSpPr/>
            <p:nvPr/>
          </p:nvSpPr>
          <p:spPr>
            <a:xfrm>
              <a:off x="4620286" y="1081520"/>
              <a:ext cx="2991860" cy="3172501"/>
            </a:xfrm>
            <a:prstGeom prst="rect">
              <a:avLst/>
            </a:prstGeom>
            <a:solidFill>
              <a:schemeClr val="tx1">
                <a:alpha val="60000"/>
              </a:schemeClr>
            </a:solidFill>
            <a:ln w="25400" cap="flat">
              <a:solidFill>
                <a:schemeClr val="bg1"/>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C6DAFDAA-3995-484C-B659-248827B7C3D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6333" y="1571711"/>
              <a:ext cx="2019765" cy="2192118"/>
            </a:xfrm>
            <a:prstGeom prst="rect">
              <a:avLst/>
            </a:prstGeom>
            <a:effectLst/>
          </p:spPr>
        </p:pic>
      </p:grpSp>
    </p:spTree>
    <p:extLst>
      <p:ext uri="{BB962C8B-B14F-4D97-AF65-F5344CB8AC3E}">
        <p14:creationId xmlns:p14="http://schemas.microsoft.com/office/powerpoint/2010/main" val="242604375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7069-2DA6-4018-7D7A-CFC2D5E4E564}"/>
              </a:ext>
            </a:extLst>
          </p:cNvPr>
          <p:cNvSpPr>
            <a:spLocks noGrp="1"/>
          </p:cNvSpPr>
          <p:nvPr>
            <p:ph type="title"/>
          </p:nvPr>
        </p:nvSpPr>
        <p:spPr/>
        <p:txBody>
          <a:bodyPr/>
          <a:lstStyle/>
          <a:p>
            <a:r>
              <a:rPr lang="en-US" sz="2400" dirty="0"/>
              <a:t>ELI5 and its Usage			</a:t>
            </a:r>
          </a:p>
        </p:txBody>
      </p:sp>
      <p:sp>
        <p:nvSpPr>
          <p:cNvPr id="3" name="Content Placeholder 2">
            <a:extLst>
              <a:ext uri="{FF2B5EF4-FFF2-40B4-BE49-F238E27FC236}">
                <a16:creationId xmlns:a16="http://schemas.microsoft.com/office/drawing/2014/main" id="{B46D9FA2-0C81-0998-ECA8-4288AFAF758A}"/>
              </a:ext>
            </a:extLst>
          </p:cNvPr>
          <p:cNvSpPr>
            <a:spLocks noGrp="1"/>
          </p:cNvSpPr>
          <p:nvPr>
            <p:ph idx="1"/>
          </p:nvPr>
        </p:nvSpPr>
        <p:spPr/>
        <p:txBody>
          <a:bodyPr>
            <a:normAutofit/>
          </a:bodyPr>
          <a:lstStyle/>
          <a:p>
            <a:pPr>
              <a:buFont typeface="Arial" panose="020B0604020202020204" pitchFamily="34" charset="0"/>
              <a:buChar char="•"/>
            </a:pPr>
            <a:r>
              <a:rPr lang="en-US" sz="1800" dirty="0"/>
              <a:t>Python library to visualize and debug different machine learning models</a:t>
            </a:r>
          </a:p>
          <a:p>
            <a:pPr>
              <a:buFont typeface="Arial" panose="020B0604020202020204" pitchFamily="34" charset="0"/>
              <a:buChar char="•"/>
            </a:pPr>
            <a:r>
              <a:rPr lang="en-US" sz="1800" dirty="0"/>
              <a:t>Inspection of model parameters done using show_weights()</a:t>
            </a:r>
          </a:p>
          <a:p>
            <a:pPr>
              <a:buFont typeface="Arial" panose="020B0604020202020204" pitchFamily="34" charset="0"/>
              <a:buChar char="•"/>
            </a:pPr>
            <a:r>
              <a:rPr lang="en-US" sz="1800" dirty="0"/>
              <a:t>Check for single prediction of model and see why a model takes a decision using show_prediction()</a:t>
            </a:r>
          </a:p>
          <a:p>
            <a:pPr>
              <a:buFont typeface="Arial" panose="020B0604020202020204" pitchFamily="34" charset="0"/>
              <a:buChar char="•"/>
            </a:pPr>
            <a:r>
              <a:rPr lang="en-US" sz="1800" dirty="0"/>
              <a:t>explain_weights and show_weights explain weights of a ML model</a:t>
            </a:r>
          </a:p>
          <a:p>
            <a:pPr>
              <a:buFont typeface="Arial" panose="020B0604020202020204" pitchFamily="34" charset="0"/>
              <a:buChar char="•"/>
            </a:pPr>
            <a:r>
              <a:rPr lang="en-US" sz="1800" dirty="0"/>
              <a:t>explain_weights </a:t>
            </a:r>
            <a:r>
              <a:rPr lang="en-US" sz="1800" dirty="0">
                <a:sym typeface="Wingdings" panose="05000000000000000000" pitchFamily="2" charset="2"/>
              </a:rPr>
              <a:t> feature explanation of model weights, importance and understand working of model globally</a:t>
            </a:r>
          </a:p>
          <a:p>
            <a:pPr>
              <a:buFont typeface="Arial" panose="020B0604020202020204" pitchFamily="34" charset="0"/>
              <a:buChar char="•"/>
            </a:pPr>
            <a:r>
              <a:rPr lang="en-US" sz="1800" dirty="0">
                <a:sym typeface="Wingdings" panose="05000000000000000000" pitchFamily="2" charset="2"/>
              </a:rPr>
              <a:t>show_weights  display model weights</a:t>
            </a:r>
          </a:p>
          <a:p>
            <a:pPr>
              <a:buFont typeface="Arial" panose="020B0604020202020204" pitchFamily="34" charset="0"/>
              <a:buChar char="•"/>
            </a:pPr>
            <a:r>
              <a:rPr lang="en-US" sz="1800" dirty="0"/>
              <a:t>explain_prediction and show_prediction explain single prediction of a ML model</a:t>
            </a:r>
          </a:p>
          <a:p>
            <a:pPr>
              <a:buFont typeface="Arial" panose="020B0604020202020204" pitchFamily="34" charset="0"/>
              <a:buChar char="•"/>
            </a:pPr>
            <a:r>
              <a:rPr lang="en-US" sz="1800" dirty="0"/>
              <a:t>explain_prediction </a:t>
            </a:r>
            <a:r>
              <a:rPr lang="en-US" sz="1800" dirty="0">
                <a:sym typeface="Wingdings" panose="05000000000000000000" pitchFamily="2" charset="2"/>
              </a:rPr>
              <a:t> Explains feature importance, its impact on prediction and visualization</a:t>
            </a:r>
          </a:p>
          <a:p>
            <a:pPr>
              <a:buFont typeface="Arial" panose="020B0604020202020204" pitchFamily="34" charset="0"/>
              <a:buChar char="•"/>
            </a:pPr>
            <a:r>
              <a:rPr lang="en-US" sz="1800" dirty="0">
                <a:sym typeface="Wingdings" panose="05000000000000000000" pitchFamily="2" charset="2"/>
              </a:rPr>
              <a:t>show_prediction  display explanation of prediction</a:t>
            </a:r>
            <a:endParaRPr lang="en-US" sz="1800" dirty="0"/>
          </a:p>
        </p:txBody>
      </p:sp>
      <p:sp>
        <p:nvSpPr>
          <p:cNvPr id="4" name="Slide Number Placeholder 3">
            <a:extLst>
              <a:ext uri="{FF2B5EF4-FFF2-40B4-BE49-F238E27FC236}">
                <a16:creationId xmlns:a16="http://schemas.microsoft.com/office/drawing/2014/main" id="{FB066F21-E2FD-2C26-5CEF-B75EF5E617F3}"/>
              </a:ext>
            </a:extLst>
          </p:cNvPr>
          <p:cNvSpPr>
            <a:spLocks noGrp="1"/>
          </p:cNvSpPr>
          <p:nvPr>
            <p:ph type="sldNum" sz="quarter" idx="10"/>
          </p:nvPr>
        </p:nvSpPr>
        <p:spPr/>
        <p:txBody>
          <a:bodyPr/>
          <a:lstStyle/>
          <a:p>
            <a:fld id="{9A0F7689-66CB-EC4F-9B5C-9C3D3ED1F24F}" type="slidenum">
              <a:rPr lang="en-US" smtClean="0"/>
              <a:pPr/>
              <a:t>4</a:t>
            </a:fld>
            <a:endParaRPr lang="en-US"/>
          </a:p>
        </p:txBody>
      </p:sp>
    </p:spTree>
    <p:extLst>
      <p:ext uri="{BB962C8B-B14F-4D97-AF65-F5344CB8AC3E}">
        <p14:creationId xmlns:p14="http://schemas.microsoft.com/office/powerpoint/2010/main" val="381815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7D40-E1E3-7136-324A-6DBA11C6E048}"/>
              </a:ext>
            </a:extLst>
          </p:cNvPr>
          <p:cNvSpPr>
            <a:spLocks noGrp="1"/>
          </p:cNvSpPr>
          <p:nvPr>
            <p:ph type="title"/>
          </p:nvPr>
        </p:nvSpPr>
        <p:spPr/>
        <p:txBody>
          <a:bodyPr/>
          <a:lstStyle/>
          <a:p>
            <a:r>
              <a:rPr lang="en-US" sz="2400" dirty="0"/>
              <a:t>Results for explain weights and show weights</a:t>
            </a:r>
          </a:p>
        </p:txBody>
      </p:sp>
      <p:pic>
        <p:nvPicPr>
          <p:cNvPr id="10" name="Content Placeholder 9">
            <a:extLst>
              <a:ext uri="{FF2B5EF4-FFF2-40B4-BE49-F238E27FC236}">
                <a16:creationId xmlns:a16="http://schemas.microsoft.com/office/drawing/2014/main" id="{8CFB4705-F615-63A0-64C9-6CCEDCAB2C7A}"/>
              </a:ext>
            </a:extLst>
          </p:cNvPr>
          <p:cNvPicPr>
            <a:picLocks noGrp="1" noChangeAspect="1"/>
          </p:cNvPicPr>
          <p:nvPr>
            <p:ph idx="1"/>
          </p:nvPr>
        </p:nvPicPr>
        <p:blipFill>
          <a:blip r:embed="rId2"/>
          <a:stretch>
            <a:fillRect/>
          </a:stretch>
        </p:blipFill>
        <p:spPr>
          <a:xfrm>
            <a:off x="6240495" y="2314202"/>
            <a:ext cx="2904278" cy="4324572"/>
          </a:xfrm>
        </p:spPr>
      </p:pic>
      <p:sp>
        <p:nvSpPr>
          <p:cNvPr id="4" name="Slide Number Placeholder 3">
            <a:extLst>
              <a:ext uri="{FF2B5EF4-FFF2-40B4-BE49-F238E27FC236}">
                <a16:creationId xmlns:a16="http://schemas.microsoft.com/office/drawing/2014/main" id="{E45FA3E3-2AAD-CE11-27B2-6376374C7106}"/>
              </a:ext>
            </a:extLst>
          </p:cNvPr>
          <p:cNvSpPr>
            <a:spLocks noGrp="1"/>
          </p:cNvSpPr>
          <p:nvPr>
            <p:ph type="sldNum" sz="quarter" idx="10"/>
          </p:nvPr>
        </p:nvSpPr>
        <p:spPr/>
        <p:txBody>
          <a:bodyPr/>
          <a:lstStyle/>
          <a:p>
            <a:fld id="{9A0F7689-66CB-EC4F-9B5C-9C3D3ED1F24F}" type="slidenum">
              <a:rPr lang="en-US" smtClean="0"/>
              <a:pPr/>
              <a:t>5</a:t>
            </a:fld>
            <a:endParaRPr lang="en-US"/>
          </a:p>
        </p:txBody>
      </p:sp>
      <p:pic>
        <p:nvPicPr>
          <p:cNvPr id="6" name="Picture 5">
            <a:extLst>
              <a:ext uri="{FF2B5EF4-FFF2-40B4-BE49-F238E27FC236}">
                <a16:creationId xmlns:a16="http://schemas.microsoft.com/office/drawing/2014/main" id="{153866B6-8774-404E-6A22-6FEFBE9BB6A9}"/>
              </a:ext>
            </a:extLst>
          </p:cNvPr>
          <p:cNvPicPr>
            <a:picLocks noChangeAspect="1"/>
          </p:cNvPicPr>
          <p:nvPr/>
        </p:nvPicPr>
        <p:blipFill>
          <a:blip r:embed="rId3"/>
          <a:stretch>
            <a:fillRect/>
          </a:stretch>
        </p:blipFill>
        <p:spPr>
          <a:xfrm>
            <a:off x="422516" y="856667"/>
            <a:ext cx="5200917" cy="1339919"/>
          </a:xfrm>
          <a:prstGeom prst="rect">
            <a:avLst/>
          </a:prstGeom>
        </p:spPr>
      </p:pic>
      <p:pic>
        <p:nvPicPr>
          <p:cNvPr id="8" name="Picture 7">
            <a:extLst>
              <a:ext uri="{FF2B5EF4-FFF2-40B4-BE49-F238E27FC236}">
                <a16:creationId xmlns:a16="http://schemas.microsoft.com/office/drawing/2014/main" id="{E033E3D4-ACDE-6C70-5AB3-731F1F9EFEB4}"/>
              </a:ext>
            </a:extLst>
          </p:cNvPr>
          <p:cNvPicPr>
            <a:picLocks noChangeAspect="1"/>
          </p:cNvPicPr>
          <p:nvPr/>
        </p:nvPicPr>
        <p:blipFill>
          <a:blip r:embed="rId4"/>
          <a:stretch>
            <a:fillRect/>
          </a:stretch>
        </p:blipFill>
        <p:spPr>
          <a:xfrm>
            <a:off x="6240495" y="837616"/>
            <a:ext cx="5131064" cy="1358970"/>
          </a:xfrm>
          <a:prstGeom prst="rect">
            <a:avLst/>
          </a:prstGeom>
        </p:spPr>
      </p:pic>
      <p:pic>
        <p:nvPicPr>
          <p:cNvPr id="12" name="Picture 11">
            <a:extLst>
              <a:ext uri="{FF2B5EF4-FFF2-40B4-BE49-F238E27FC236}">
                <a16:creationId xmlns:a16="http://schemas.microsoft.com/office/drawing/2014/main" id="{F9315435-7BB4-AA86-EDCF-6A6ED61C1AFC}"/>
              </a:ext>
            </a:extLst>
          </p:cNvPr>
          <p:cNvPicPr>
            <a:picLocks noChangeAspect="1"/>
          </p:cNvPicPr>
          <p:nvPr/>
        </p:nvPicPr>
        <p:blipFill>
          <a:blip r:embed="rId5"/>
          <a:stretch>
            <a:fillRect/>
          </a:stretch>
        </p:blipFill>
        <p:spPr>
          <a:xfrm>
            <a:off x="2721334" y="2333253"/>
            <a:ext cx="2902099" cy="4324572"/>
          </a:xfrm>
          <a:prstGeom prst="rect">
            <a:avLst/>
          </a:prstGeom>
        </p:spPr>
      </p:pic>
    </p:spTree>
    <p:extLst>
      <p:ext uri="{BB962C8B-B14F-4D97-AF65-F5344CB8AC3E}">
        <p14:creationId xmlns:p14="http://schemas.microsoft.com/office/powerpoint/2010/main" val="173028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9AC1-7ACE-1B52-A220-C27F559FE696}"/>
              </a:ext>
            </a:extLst>
          </p:cNvPr>
          <p:cNvSpPr>
            <a:spLocks noGrp="1"/>
          </p:cNvSpPr>
          <p:nvPr>
            <p:ph type="title"/>
          </p:nvPr>
        </p:nvSpPr>
        <p:spPr/>
        <p:txBody>
          <a:bodyPr/>
          <a:lstStyle/>
          <a:p>
            <a:r>
              <a:rPr lang="en-US" sz="2400" dirty="0"/>
              <a:t>Results for Explain Prediction</a:t>
            </a:r>
          </a:p>
        </p:txBody>
      </p:sp>
      <p:sp>
        <p:nvSpPr>
          <p:cNvPr id="3" name="Content Placeholder 2">
            <a:extLst>
              <a:ext uri="{FF2B5EF4-FFF2-40B4-BE49-F238E27FC236}">
                <a16:creationId xmlns:a16="http://schemas.microsoft.com/office/drawing/2014/main" id="{876E558F-23DA-7B25-E4CA-0076CFB5A3D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42943E7-2DD4-A55F-C72E-FFC424807830}"/>
              </a:ext>
            </a:extLst>
          </p:cNvPr>
          <p:cNvSpPr>
            <a:spLocks noGrp="1"/>
          </p:cNvSpPr>
          <p:nvPr>
            <p:ph type="sldNum" sz="quarter" idx="10"/>
          </p:nvPr>
        </p:nvSpPr>
        <p:spPr/>
        <p:txBody>
          <a:bodyPr/>
          <a:lstStyle/>
          <a:p>
            <a:fld id="{9A0F7689-66CB-EC4F-9B5C-9C3D3ED1F24F}" type="slidenum">
              <a:rPr lang="en-US" smtClean="0"/>
              <a:pPr/>
              <a:t>6</a:t>
            </a:fld>
            <a:endParaRPr lang="en-US"/>
          </a:p>
        </p:txBody>
      </p:sp>
      <p:pic>
        <p:nvPicPr>
          <p:cNvPr id="6" name="Picture 5">
            <a:extLst>
              <a:ext uri="{FF2B5EF4-FFF2-40B4-BE49-F238E27FC236}">
                <a16:creationId xmlns:a16="http://schemas.microsoft.com/office/drawing/2014/main" id="{8DDB268C-2688-4D2D-CFDB-0589A1E6E453}"/>
              </a:ext>
            </a:extLst>
          </p:cNvPr>
          <p:cNvPicPr>
            <a:picLocks noChangeAspect="1"/>
          </p:cNvPicPr>
          <p:nvPr/>
        </p:nvPicPr>
        <p:blipFill>
          <a:blip r:embed="rId2"/>
          <a:stretch>
            <a:fillRect/>
          </a:stretch>
        </p:blipFill>
        <p:spPr>
          <a:xfrm>
            <a:off x="479349" y="1079998"/>
            <a:ext cx="5795673" cy="2964512"/>
          </a:xfrm>
          <a:prstGeom prst="rect">
            <a:avLst/>
          </a:prstGeom>
        </p:spPr>
      </p:pic>
      <p:pic>
        <p:nvPicPr>
          <p:cNvPr id="8" name="Picture 7">
            <a:extLst>
              <a:ext uri="{FF2B5EF4-FFF2-40B4-BE49-F238E27FC236}">
                <a16:creationId xmlns:a16="http://schemas.microsoft.com/office/drawing/2014/main" id="{B115C2D8-6A27-484F-182D-AEF72AB53259}"/>
              </a:ext>
            </a:extLst>
          </p:cNvPr>
          <p:cNvPicPr>
            <a:picLocks noChangeAspect="1"/>
          </p:cNvPicPr>
          <p:nvPr/>
        </p:nvPicPr>
        <p:blipFill>
          <a:blip r:embed="rId3"/>
          <a:stretch>
            <a:fillRect/>
          </a:stretch>
        </p:blipFill>
        <p:spPr>
          <a:xfrm>
            <a:off x="6394371" y="3502378"/>
            <a:ext cx="5431946" cy="2806347"/>
          </a:xfrm>
          <a:prstGeom prst="rect">
            <a:avLst/>
          </a:prstGeom>
        </p:spPr>
      </p:pic>
    </p:spTree>
    <p:extLst>
      <p:ext uri="{BB962C8B-B14F-4D97-AF65-F5344CB8AC3E}">
        <p14:creationId xmlns:p14="http://schemas.microsoft.com/office/powerpoint/2010/main" val="162827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13AA-03D7-2ACC-CFBA-2CFC3C91A1FF}"/>
              </a:ext>
            </a:extLst>
          </p:cNvPr>
          <p:cNvSpPr>
            <a:spLocks noGrp="1"/>
          </p:cNvSpPr>
          <p:nvPr>
            <p:ph type="title"/>
          </p:nvPr>
        </p:nvSpPr>
        <p:spPr/>
        <p:txBody>
          <a:bodyPr/>
          <a:lstStyle/>
          <a:p>
            <a:r>
              <a:rPr lang="en-US" sz="2400" dirty="0"/>
              <a:t>Results for Explain Prediction</a:t>
            </a:r>
          </a:p>
        </p:txBody>
      </p:sp>
      <p:pic>
        <p:nvPicPr>
          <p:cNvPr id="10" name="Content Placeholder 9">
            <a:extLst>
              <a:ext uri="{FF2B5EF4-FFF2-40B4-BE49-F238E27FC236}">
                <a16:creationId xmlns:a16="http://schemas.microsoft.com/office/drawing/2014/main" id="{2A492844-B25A-FE35-CDF7-44092A5C1974}"/>
              </a:ext>
            </a:extLst>
          </p:cNvPr>
          <p:cNvPicPr>
            <a:picLocks noGrp="1" noChangeAspect="1"/>
          </p:cNvPicPr>
          <p:nvPr>
            <p:ph idx="1"/>
          </p:nvPr>
        </p:nvPicPr>
        <p:blipFill>
          <a:blip r:embed="rId2"/>
          <a:stretch>
            <a:fillRect/>
          </a:stretch>
        </p:blipFill>
        <p:spPr>
          <a:xfrm>
            <a:off x="6574311" y="1079999"/>
            <a:ext cx="4457193" cy="2097084"/>
          </a:xfrm>
        </p:spPr>
      </p:pic>
      <p:sp>
        <p:nvSpPr>
          <p:cNvPr id="4" name="Slide Number Placeholder 3">
            <a:extLst>
              <a:ext uri="{FF2B5EF4-FFF2-40B4-BE49-F238E27FC236}">
                <a16:creationId xmlns:a16="http://schemas.microsoft.com/office/drawing/2014/main" id="{1F97DF49-66CE-1248-2237-D9A9F367B453}"/>
              </a:ext>
            </a:extLst>
          </p:cNvPr>
          <p:cNvSpPr>
            <a:spLocks noGrp="1"/>
          </p:cNvSpPr>
          <p:nvPr>
            <p:ph type="sldNum" sz="quarter" idx="10"/>
          </p:nvPr>
        </p:nvSpPr>
        <p:spPr/>
        <p:txBody>
          <a:bodyPr/>
          <a:lstStyle/>
          <a:p>
            <a:fld id="{9A0F7689-66CB-EC4F-9B5C-9C3D3ED1F24F}" type="slidenum">
              <a:rPr lang="en-US" smtClean="0"/>
              <a:pPr/>
              <a:t>7</a:t>
            </a:fld>
            <a:endParaRPr lang="en-US"/>
          </a:p>
        </p:txBody>
      </p:sp>
      <p:pic>
        <p:nvPicPr>
          <p:cNvPr id="6" name="Picture 5">
            <a:extLst>
              <a:ext uri="{FF2B5EF4-FFF2-40B4-BE49-F238E27FC236}">
                <a16:creationId xmlns:a16="http://schemas.microsoft.com/office/drawing/2014/main" id="{785CCDAF-9CA5-88E6-C205-5FEF9D33909A}"/>
              </a:ext>
            </a:extLst>
          </p:cNvPr>
          <p:cNvPicPr>
            <a:picLocks noChangeAspect="1"/>
          </p:cNvPicPr>
          <p:nvPr/>
        </p:nvPicPr>
        <p:blipFill>
          <a:blip r:embed="rId3"/>
          <a:stretch>
            <a:fillRect/>
          </a:stretch>
        </p:blipFill>
        <p:spPr>
          <a:xfrm>
            <a:off x="941805" y="1079998"/>
            <a:ext cx="5026600" cy="2097085"/>
          </a:xfrm>
          <a:prstGeom prst="rect">
            <a:avLst/>
          </a:prstGeom>
        </p:spPr>
      </p:pic>
      <p:pic>
        <p:nvPicPr>
          <p:cNvPr id="8" name="Picture 7">
            <a:extLst>
              <a:ext uri="{FF2B5EF4-FFF2-40B4-BE49-F238E27FC236}">
                <a16:creationId xmlns:a16="http://schemas.microsoft.com/office/drawing/2014/main" id="{9C13F3EB-89E0-C046-2229-B97D5E45423C}"/>
              </a:ext>
            </a:extLst>
          </p:cNvPr>
          <p:cNvPicPr>
            <a:picLocks noChangeAspect="1"/>
          </p:cNvPicPr>
          <p:nvPr/>
        </p:nvPicPr>
        <p:blipFill>
          <a:blip r:embed="rId4"/>
          <a:stretch>
            <a:fillRect/>
          </a:stretch>
        </p:blipFill>
        <p:spPr>
          <a:xfrm>
            <a:off x="941805" y="3365427"/>
            <a:ext cx="5026600" cy="3131642"/>
          </a:xfrm>
          <a:prstGeom prst="rect">
            <a:avLst/>
          </a:prstGeom>
        </p:spPr>
      </p:pic>
      <p:pic>
        <p:nvPicPr>
          <p:cNvPr id="12" name="Picture 11">
            <a:extLst>
              <a:ext uri="{FF2B5EF4-FFF2-40B4-BE49-F238E27FC236}">
                <a16:creationId xmlns:a16="http://schemas.microsoft.com/office/drawing/2014/main" id="{1D82B802-2388-50BC-9C6C-239010BDDD03}"/>
              </a:ext>
            </a:extLst>
          </p:cNvPr>
          <p:cNvPicPr>
            <a:picLocks noChangeAspect="1"/>
          </p:cNvPicPr>
          <p:nvPr/>
        </p:nvPicPr>
        <p:blipFill>
          <a:blip r:embed="rId5"/>
          <a:stretch>
            <a:fillRect/>
          </a:stretch>
        </p:blipFill>
        <p:spPr>
          <a:xfrm>
            <a:off x="6574311" y="3366358"/>
            <a:ext cx="4457192" cy="3130711"/>
          </a:xfrm>
          <a:prstGeom prst="rect">
            <a:avLst/>
          </a:prstGeom>
        </p:spPr>
      </p:pic>
    </p:spTree>
    <p:extLst>
      <p:ext uri="{BB962C8B-B14F-4D97-AF65-F5344CB8AC3E}">
        <p14:creationId xmlns:p14="http://schemas.microsoft.com/office/powerpoint/2010/main" val="271115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7FE1-0E04-7647-89D6-11F03232C1D4}"/>
              </a:ext>
            </a:extLst>
          </p:cNvPr>
          <p:cNvSpPr>
            <a:spLocks noGrp="1"/>
          </p:cNvSpPr>
          <p:nvPr>
            <p:ph type="title"/>
          </p:nvPr>
        </p:nvSpPr>
        <p:spPr/>
        <p:txBody>
          <a:bodyPr/>
          <a:lstStyle/>
          <a:p>
            <a:r>
              <a:rPr lang="en-US" sz="2400" dirty="0"/>
              <a:t>Results for Show Prediction</a:t>
            </a:r>
          </a:p>
        </p:txBody>
      </p:sp>
      <p:sp>
        <p:nvSpPr>
          <p:cNvPr id="3" name="Content Placeholder 2">
            <a:extLst>
              <a:ext uri="{FF2B5EF4-FFF2-40B4-BE49-F238E27FC236}">
                <a16:creationId xmlns:a16="http://schemas.microsoft.com/office/drawing/2014/main" id="{8367A111-FF5E-221B-D75B-A21F3526CAD7}"/>
              </a:ext>
            </a:extLst>
          </p:cNvPr>
          <p:cNvSpPr>
            <a:spLocks noGrp="1"/>
          </p:cNvSpPr>
          <p:nvPr>
            <p:ph idx="1"/>
          </p:nvPr>
        </p:nvSpPr>
        <p:spPr/>
        <p:txBody>
          <a:bodyPr/>
          <a:lstStyle/>
          <a:p>
            <a:endParaRPr lang="en-US" b="0" i="0" dirty="0">
              <a:effectLst/>
            </a:endParaRPr>
          </a:p>
          <a:p>
            <a:endParaRPr lang="en-US" dirty="0"/>
          </a:p>
          <a:p>
            <a:endParaRPr lang="en-US" b="0" i="0" dirty="0">
              <a:effectLst/>
            </a:endParaRPr>
          </a:p>
          <a:p>
            <a:endParaRPr lang="en-US" dirty="0"/>
          </a:p>
          <a:p>
            <a:endParaRPr lang="en-US" b="0" i="0" dirty="0">
              <a:effectLst/>
            </a:endParaRPr>
          </a:p>
          <a:p>
            <a:endParaRPr lang="en-US" dirty="0"/>
          </a:p>
          <a:p>
            <a:endParaRPr lang="en-US" b="0" i="0" dirty="0">
              <a:effectLst/>
            </a:endParaRPr>
          </a:p>
          <a:p>
            <a:pPr marL="0" indent="0">
              <a:buNone/>
            </a:pPr>
            <a:endParaRPr lang="en-US" dirty="0"/>
          </a:p>
          <a:p>
            <a:r>
              <a:rPr lang="en-US" sz="1800" b="1" i="0" u="sng" dirty="0">
                <a:effectLst/>
              </a:rPr>
              <a:t>Insights</a:t>
            </a:r>
            <a:r>
              <a:rPr lang="en-US" sz="1800" b="0" i="0" dirty="0">
                <a:effectLst/>
              </a:rPr>
              <a:t>: It helped us to find the weights of each input feature along with its contribution and feature values</a:t>
            </a:r>
          </a:p>
          <a:p>
            <a:r>
              <a:rPr lang="en-US" sz="1800" b="1" u="sng" dirty="0"/>
              <a:t>Conclusion</a:t>
            </a:r>
            <a:r>
              <a:rPr lang="en-US" sz="1800" dirty="0"/>
              <a:t>: I</a:t>
            </a:r>
            <a:r>
              <a:rPr lang="en-US" sz="1800" b="0" i="0" dirty="0">
                <a:effectLst/>
              </a:rPr>
              <a:t>t is the initial step of model explainability which gives us the detailed insights of all the prediction done while training the ML models</a:t>
            </a:r>
            <a:endParaRPr lang="en-US" sz="1800" dirty="0"/>
          </a:p>
        </p:txBody>
      </p:sp>
      <p:sp>
        <p:nvSpPr>
          <p:cNvPr id="4" name="Slide Number Placeholder 3">
            <a:extLst>
              <a:ext uri="{FF2B5EF4-FFF2-40B4-BE49-F238E27FC236}">
                <a16:creationId xmlns:a16="http://schemas.microsoft.com/office/drawing/2014/main" id="{B448C75E-F33C-1B66-8DE3-BFCC6B45541B}"/>
              </a:ext>
            </a:extLst>
          </p:cNvPr>
          <p:cNvSpPr>
            <a:spLocks noGrp="1"/>
          </p:cNvSpPr>
          <p:nvPr>
            <p:ph type="sldNum" sz="quarter" idx="10"/>
          </p:nvPr>
        </p:nvSpPr>
        <p:spPr/>
        <p:txBody>
          <a:bodyPr/>
          <a:lstStyle/>
          <a:p>
            <a:fld id="{9A0F7689-66CB-EC4F-9B5C-9C3D3ED1F24F}" type="slidenum">
              <a:rPr lang="en-US" smtClean="0"/>
              <a:pPr/>
              <a:t>8</a:t>
            </a:fld>
            <a:endParaRPr lang="en-US"/>
          </a:p>
        </p:txBody>
      </p:sp>
      <p:pic>
        <p:nvPicPr>
          <p:cNvPr id="6" name="Picture 5">
            <a:extLst>
              <a:ext uri="{FF2B5EF4-FFF2-40B4-BE49-F238E27FC236}">
                <a16:creationId xmlns:a16="http://schemas.microsoft.com/office/drawing/2014/main" id="{BA6F385B-0C7D-3142-A182-93919694E241}"/>
              </a:ext>
            </a:extLst>
          </p:cNvPr>
          <p:cNvPicPr>
            <a:picLocks noChangeAspect="1"/>
          </p:cNvPicPr>
          <p:nvPr/>
        </p:nvPicPr>
        <p:blipFill>
          <a:blip r:embed="rId2"/>
          <a:stretch>
            <a:fillRect/>
          </a:stretch>
        </p:blipFill>
        <p:spPr>
          <a:xfrm>
            <a:off x="479349" y="1176902"/>
            <a:ext cx="5723041" cy="2049774"/>
          </a:xfrm>
          <a:prstGeom prst="rect">
            <a:avLst/>
          </a:prstGeom>
        </p:spPr>
      </p:pic>
      <p:pic>
        <p:nvPicPr>
          <p:cNvPr id="10" name="Picture 9">
            <a:extLst>
              <a:ext uri="{FF2B5EF4-FFF2-40B4-BE49-F238E27FC236}">
                <a16:creationId xmlns:a16="http://schemas.microsoft.com/office/drawing/2014/main" id="{6C3A8CCD-D487-58AF-6686-947252499DA3}"/>
              </a:ext>
            </a:extLst>
          </p:cNvPr>
          <p:cNvPicPr>
            <a:picLocks noChangeAspect="1"/>
          </p:cNvPicPr>
          <p:nvPr/>
        </p:nvPicPr>
        <p:blipFill>
          <a:blip r:embed="rId3"/>
          <a:stretch>
            <a:fillRect/>
          </a:stretch>
        </p:blipFill>
        <p:spPr>
          <a:xfrm>
            <a:off x="6377434" y="1176902"/>
            <a:ext cx="5277121" cy="3416476"/>
          </a:xfrm>
          <a:prstGeom prst="rect">
            <a:avLst/>
          </a:prstGeom>
        </p:spPr>
      </p:pic>
    </p:spTree>
    <p:extLst>
      <p:ext uri="{BB962C8B-B14F-4D97-AF65-F5344CB8AC3E}">
        <p14:creationId xmlns:p14="http://schemas.microsoft.com/office/powerpoint/2010/main" val="331475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5887-3503-E3AD-AB7D-1CFF8EF01318}"/>
              </a:ext>
            </a:extLst>
          </p:cNvPr>
          <p:cNvSpPr>
            <a:spLocks noGrp="1"/>
          </p:cNvSpPr>
          <p:nvPr>
            <p:ph type="title"/>
          </p:nvPr>
        </p:nvSpPr>
        <p:spPr>
          <a:xfrm>
            <a:off x="360000" y="275918"/>
            <a:ext cx="11468463" cy="360000"/>
          </a:xfrm>
        </p:spPr>
        <p:txBody>
          <a:bodyPr/>
          <a:lstStyle/>
          <a:p>
            <a:r>
              <a:rPr lang="en-US" sz="2400" dirty="0"/>
              <a:t>ELI5 Permutation Model</a:t>
            </a:r>
          </a:p>
        </p:txBody>
      </p:sp>
      <p:sp>
        <p:nvSpPr>
          <p:cNvPr id="3" name="Content Placeholder 2">
            <a:extLst>
              <a:ext uri="{FF2B5EF4-FFF2-40B4-BE49-F238E27FC236}">
                <a16:creationId xmlns:a16="http://schemas.microsoft.com/office/drawing/2014/main" id="{DDA8E1C2-C214-811E-BC94-5BDC179F7457}"/>
              </a:ext>
            </a:extLst>
          </p:cNvPr>
          <p:cNvSpPr>
            <a:spLocks noGrp="1"/>
          </p:cNvSpPr>
          <p:nvPr>
            <p:ph idx="1"/>
          </p:nvPr>
        </p:nvSpPr>
        <p:spPr/>
        <p:txBody>
          <a:bodyPr>
            <a:normAutofit/>
          </a:bodyPr>
          <a:lstStyle/>
          <a:p>
            <a:r>
              <a:rPr lang="en-US" dirty="0">
                <a:solidFill>
                  <a:schemeClr val="bg1"/>
                </a:solidFill>
              </a:rPr>
              <a:t>Show_weights is not useful for complex models </a:t>
            </a:r>
          </a:p>
          <a:p>
            <a:r>
              <a:rPr lang="en-US" dirty="0">
                <a:solidFill>
                  <a:schemeClr val="bg1"/>
                </a:solidFill>
              </a:rPr>
              <a:t>Permutation Importance is model agnostic (works on any model)</a:t>
            </a:r>
          </a:p>
          <a:p>
            <a:r>
              <a:rPr lang="en-US" dirty="0">
                <a:solidFill>
                  <a:schemeClr val="bg1"/>
                </a:solidFill>
              </a:rPr>
              <a:t>Shuffle the values of feature randomly and check how accuracy is affected and which feature is important</a:t>
            </a:r>
          </a:p>
          <a:p>
            <a:r>
              <a:rPr lang="en-US" dirty="0">
                <a:solidFill>
                  <a:schemeClr val="bg1"/>
                </a:solidFill>
              </a:rPr>
              <a:t>Repeating the shuffling on all the features gives the overall importance of each feature for comparison </a:t>
            </a:r>
          </a:p>
          <a:p>
            <a:r>
              <a:rPr lang="en-US" dirty="0">
                <a:solidFill>
                  <a:schemeClr val="bg1"/>
                </a:solidFill>
              </a:rPr>
              <a:t>Works only for global interpretation</a:t>
            </a:r>
          </a:p>
          <a:p>
            <a:r>
              <a:rPr lang="en-US" dirty="0">
                <a:solidFill>
                  <a:schemeClr val="bg1"/>
                </a:solidFill>
              </a:rPr>
              <a:t>For each feature: shuffle the values randomly, generate the predictions, compute the decrease in accuracy</a:t>
            </a:r>
          </a:p>
          <a:p>
            <a:r>
              <a:rPr lang="en-US" b="1" u="sng" dirty="0">
                <a:solidFill>
                  <a:schemeClr val="bg1"/>
                </a:solidFill>
              </a:rPr>
              <a:t>Uses</a:t>
            </a:r>
            <a:r>
              <a:rPr lang="en-US" dirty="0">
                <a:solidFill>
                  <a:schemeClr val="bg1"/>
                </a:solidFill>
              </a:rPr>
              <a:t>:</a:t>
            </a:r>
          </a:p>
          <a:p>
            <a:pPr>
              <a:buFont typeface="Wingdings" panose="05000000000000000000" pitchFamily="2" charset="2"/>
              <a:buChar char="v"/>
            </a:pPr>
            <a:r>
              <a:rPr lang="en-US" dirty="0">
                <a:solidFill>
                  <a:schemeClr val="bg1"/>
                </a:solidFill>
              </a:rPr>
              <a:t>Measures the importance of each feature and check the impact of accuracy on model’s prediction</a:t>
            </a:r>
          </a:p>
          <a:p>
            <a:pPr>
              <a:buFont typeface="Wingdings" panose="05000000000000000000" pitchFamily="2" charset="2"/>
              <a:buChar char="v"/>
            </a:pPr>
            <a:r>
              <a:rPr lang="en-US" dirty="0">
                <a:solidFill>
                  <a:schemeClr val="bg1"/>
                </a:solidFill>
              </a:rPr>
              <a:t>Easy to understand and interpret</a:t>
            </a:r>
          </a:p>
          <a:p>
            <a:pPr>
              <a:buFont typeface="Wingdings" panose="05000000000000000000" pitchFamily="2" charset="2"/>
              <a:buChar char="v"/>
            </a:pPr>
            <a:r>
              <a:rPr lang="en-US" dirty="0">
                <a:solidFill>
                  <a:schemeClr val="bg1"/>
                </a:solidFill>
              </a:rPr>
              <a:t> Shuffles many times and gives an output as average importance and standard deviation</a:t>
            </a:r>
          </a:p>
          <a:p>
            <a:pPr marL="0" marR="0" lvl="0" indent="0" algn="just">
              <a:lnSpc>
                <a:spcPct val="107000"/>
              </a:lnSpc>
              <a:spcBef>
                <a:spcPts val="0"/>
              </a:spcBef>
              <a:spcAft>
                <a:spcPts val="800"/>
              </a:spcAft>
              <a:buSzPts val="1000"/>
              <a:buNone/>
              <a:tabLst>
                <a:tab pos="457200" algn="l"/>
              </a:tabLst>
            </a:pPr>
            <a:r>
              <a:rPr lang="en-US" dirty="0">
                <a:solidFill>
                  <a:schemeClr val="bg1"/>
                </a:solidFill>
                <a:effectLst/>
                <a:ea typeface="Times New Roman" panose="02020603050405020304" pitchFamily="18" charset="0"/>
                <a:cs typeface="Times New Roman" panose="02020603050405020304" pitchFamily="18" charset="0"/>
              </a:rPr>
              <a:t>e.g., In the test dataset, if we randomly shuffle the values of logged_in and model's accuracy decreases, then we come to know that the logged_in is an important feature of the model.</a:t>
            </a:r>
            <a:endParaRPr lang="en-US" dirty="0">
              <a:solidFill>
                <a:schemeClr val="bg1"/>
              </a:solidFill>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14CC069-F84F-534F-B49D-B26AF7847048}"/>
              </a:ext>
            </a:extLst>
          </p:cNvPr>
          <p:cNvSpPr>
            <a:spLocks noGrp="1"/>
          </p:cNvSpPr>
          <p:nvPr>
            <p:ph type="sldNum" sz="quarter" idx="10"/>
          </p:nvPr>
        </p:nvSpPr>
        <p:spPr/>
        <p:txBody>
          <a:bodyPr/>
          <a:lstStyle/>
          <a:p>
            <a:fld id="{9A0F7689-66CB-EC4F-9B5C-9C3D3ED1F24F}" type="slidenum">
              <a:rPr lang="en-US" smtClean="0"/>
              <a:pPr/>
              <a:t>9</a:t>
            </a:fld>
            <a:endParaRPr lang="en-US"/>
          </a:p>
        </p:txBody>
      </p:sp>
    </p:spTree>
    <p:extLst>
      <p:ext uri="{BB962C8B-B14F-4D97-AF65-F5344CB8AC3E}">
        <p14:creationId xmlns:p14="http://schemas.microsoft.com/office/powerpoint/2010/main" val="15171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ster Dark">
  <a:themeElements>
    <a:clrScheme name="Custom 1">
      <a:dk1>
        <a:srgbClr val="231E28"/>
      </a:dk1>
      <a:lt1>
        <a:srgbClr val="EEEEEE"/>
      </a:lt1>
      <a:dk2>
        <a:srgbClr val="4E4B54"/>
      </a:dk2>
      <a:lt2>
        <a:srgbClr val="FFFFFF"/>
      </a:lt2>
      <a:accent1>
        <a:srgbClr val="FD5F07"/>
      </a:accent1>
      <a:accent2>
        <a:srgbClr val="00ADC6"/>
      </a:accent2>
      <a:accent3>
        <a:srgbClr val="F5AE45"/>
      </a:accent3>
      <a:accent4>
        <a:srgbClr val="4FCAC4"/>
      </a:accent4>
      <a:accent5>
        <a:srgbClr val="FF8279"/>
      </a:accent5>
      <a:accent6>
        <a:srgbClr val="9BD480"/>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owerpoint Template August 2021" id="{CCF02153-813D-4178-B650-38778B52A079}" vid="{3A4E0CBF-F273-4F58-9BC1-E9A82AF38D48}"/>
    </a:ext>
  </a:extLst>
</a:theme>
</file>

<file path=ppt/theme/theme2.xml><?xml version="1.0" encoding="utf-8"?>
<a:theme xmlns:a="http://schemas.openxmlformats.org/drawingml/2006/main" name="1_Master Dark">
  <a:themeElements>
    <a:clrScheme name="Custom 1">
      <a:dk1>
        <a:srgbClr val="231E28"/>
      </a:dk1>
      <a:lt1>
        <a:srgbClr val="EEEEEE"/>
      </a:lt1>
      <a:dk2>
        <a:srgbClr val="4E4B54"/>
      </a:dk2>
      <a:lt2>
        <a:srgbClr val="FFFFFF"/>
      </a:lt2>
      <a:accent1>
        <a:srgbClr val="FD5F07"/>
      </a:accent1>
      <a:accent2>
        <a:srgbClr val="00ADC6"/>
      </a:accent2>
      <a:accent3>
        <a:srgbClr val="F5AE45"/>
      </a:accent3>
      <a:accent4>
        <a:srgbClr val="4FCAC4"/>
      </a:accent4>
      <a:accent5>
        <a:srgbClr val="FF8279"/>
      </a:accent5>
      <a:accent6>
        <a:srgbClr val="9BD480"/>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owerpoint Template August 2021" id="{CCF02153-813D-4178-B650-38778B52A079}" vid="{3A4E0CBF-F273-4F58-9BC1-E9A82AF38D48}"/>
    </a:ext>
  </a:extLst>
</a:theme>
</file>

<file path=ppt/theme/theme3.xml><?xml version="1.0" encoding="utf-8"?>
<a:theme xmlns:a="http://schemas.openxmlformats.org/drawingml/2006/main" name="Master Dark">
  <a:themeElements>
    <a:clrScheme name="Custom 1">
      <a:dk1>
        <a:srgbClr val="231E28"/>
      </a:dk1>
      <a:lt1>
        <a:srgbClr val="EEEEEE"/>
      </a:lt1>
      <a:dk2>
        <a:srgbClr val="4E4B54"/>
      </a:dk2>
      <a:lt2>
        <a:srgbClr val="FFFFFF"/>
      </a:lt2>
      <a:accent1>
        <a:srgbClr val="FD5F07"/>
      </a:accent1>
      <a:accent2>
        <a:srgbClr val="00ADC6"/>
      </a:accent2>
      <a:accent3>
        <a:srgbClr val="F5AE45"/>
      </a:accent3>
      <a:accent4>
        <a:srgbClr val="4FCAC4"/>
      </a:accent4>
      <a:accent5>
        <a:srgbClr val="FF8279"/>
      </a:accent5>
      <a:accent6>
        <a:srgbClr val="9BD480"/>
      </a:accent6>
      <a:hlink>
        <a:srgbClr val="FD5F07"/>
      </a:hlink>
      <a:folHlink>
        <a:srgbClr val="FD5F0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rsistent Powerpoint Template July 2021" id="{7230CE82-015D-AE4E-9577-8929B4E49981}" vid="{03225CF8-33CE-5247-8C5F-B41D2A602F2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B71491169D0A49A02F7F5452A5CADF" ma:contentTypeVersion="9" ma:contentTypeDescription="Create a new document." ma:contentTypeScope="" ma:versionID="f1bf1ecc2c5c07c8fc94257597081f6e">
  <xsd:schema xmlns:xsd="http://www.w3.org/2001/XMLSchema" xmlns:xs="http://www.w3.org/2001/XMLSchema" xmlns:p="http://schemas.microsoft.com/office/2006/metadata/properties" xmlns:ns2="0f3d185d-8758-41ff-b4e8-c98e0876618f" xmlns:ns3="b8f21e79-c577-443c-bce8-a0ab7ba734fb" targetNamespace="http://schemas.microsoft.com/office/2006/metadata/properties" ma:root="true" ma:fieldsID="a2c3aa06bb7f94cf59f0fb7942e0d939" ns2:_="" ns3:_="">
    <xsd:import namespace="0f3d185d-8758-41ff-b4e8-c98e0876618f"/>
    <xsd:import namespace="b8f21e79-c577-443c-bce8-a0ab7ba734fb"/>
    <xsd:element name="properties">
      <xsd:complexType>
        <xsd:sequence>
          <xsd:element name="documentManagement">
            <xsd:complexType>
              <xsd:all>
                <xsd:element ref="ns2:X" minOccurs="0"/>
                <xsd:element ref="ns2:MediaServiceMetadata" minOccurs="0"/>
                <xsd:element ref="ns2:MediaServiceFastMetadata" minOccurs="0"/>
                <xsd:element ref="ns2:Target_x0020_Audiences" minOccurs="0"/>
                <xsd:element ref="ns2:_ModernAudienceTargetUserField" minOccurs="0"/>
                <xsd:element ref="ns2:_ModernAudienceAadObjectI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d185d-8758-41ff-b4e8-c98e0876618f" elementFormDefault="qualified">
    <xsd:import namespace="http://schemas.microsoft.com/office/2006/documentManagement/types"/>
    <xsd:import namespace="http://schemas.microsoft.com/office/infopath/2007/PartnerControls"/>
    <xsd:element name="X" ma:index="8" nillable="true" ma:displayName="X" ma:list="{ed40dd37-b3e1-496e-856c-0ad5a8138c7e}" ma:internalName="X" ma:showField="Modified">
      <xsd:simpleType>
        <xsd:restriction base="dms:Lookup"/>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Target_x0020_Audiences" ma:index="11" nillable="true" ma:displayName="Target Audiences" ma:internalName="Target_x0020_Audiences">
      <xsd:simpleType>
        <xsd:restriction base="dms:Unknown"/>
      </xsd:simpleType>
    </xsd:element>
    <xsd:element name="_ModernAudienceTargetUserField" ma:index="12" nillable="true" ma:displayName="Audience" ma:list="UserInfo" ma:SharePointGroup="0" ma:internalName="_ModernAudienceTargetUserField"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ModernAudienceAadObjectIds" ma:index="13" nillable="true" ma:displayName="AudienceIds" ma:list="{bc4b2269-7d68-465e-ae22-a09794a4673e}" ma:internalName="_ModernAudienceAadObjectIds" ma:readOnly="true" ma:showField="_AadObjectIdForUser" ma:web="b8f21e79-c577-443c-bce8-a0ab7ba734fb">
      <xsd:complexType>
        <xsd:complexContent>
          <xsd:extension base="dms:MultiChoiceLookup">
            <xsd:sequence>
              <xsd:element name="Value" type="dms:Lookup" maxOccurs="unbounded" minOccurs="0" nillable="true"/>
            </xsd:sequence>
          </xsd:extension>
        </xsd:complexContent>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f21e79-c577-443c-bce8-a0ab7ba734f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rget_x0020_Audiences xmlns="0f3d185d-8758-41ff-b4e8-c98e0876618f" xsi:nil="true"/>
    <X xmlns="0f3d185d-8758-41ff-b4e8-c98e0876618f" xsi:nil="true"/>
    <_ModernAudienceTargetUserField xmlns="0f3d185d-8758-41ff-b4e8-c98e0876618f">
      <UserInfo>
        <DisplayName/>
        <AccountId xsi:nil="true"/>
        <AccountType/>
      </UserInfo>
    </_ModernAudienceTargetUserField>
    <SharedWithUsers xmlns="b8f21e79-c577-443c-bce8-a0ab7ba734fb">
      <UserInfo>
        <DisplayName>Rajasekar Sukumar</DisplayName>
        <AccountId>159</AccountId>
        <AccountType/>
      </UserInfo>
      <UserInfo>
        <DisplayName>Anuprita Bajare</DisplayName>
        <AccountId>3648</AccountId>
        <AccountType/>
      </UserInfo>
      <UserInfo>
        <DisplayName>Bertrand Raillard</DisplayName>
        <AccountId>78</AccountId>
        <AccountType/>
      </UserInfo>
      <UserInfo>
        <DisplayName>Mani Mantha</DisplayName>
        <AccountId>5354</AccountId>
        <AccountType/>
      </UserInfo>
      <UserInfo>
        <DisplayName>Branding_Rollout Members</DisplayName>
        <AccountId>7</AccountId>
        <AccountType/>
      </UserInfo>
      <UserInfo>
        <DisplayName>Dev Prasad Igure</DisplayName>
        <AccountId>26784</AccountId>
        <AccountType/>
      </UserInfo>
      <UserInfo>
        <DisplayName>Nashi Ankur Jaiswal</DisplayName>
        <AccountId>21642</AccountId>
        <AccountType/>
      </UserInfo>
      <UserInfo>
        <DisplayName>Emma Handler</DisplayName>
        <AccountId>378</AccountId>
        <AccountType/>
      </UserInfo>
      <UserInfo>
        <DisplayName>chittlesoft</DisplayName>
        <AccountId>16207</AccountId>
        <AccountType/>
      </UserInfo>
      <UserInfo>
        <DisplayName>Aarti Somaiya</DisplayName>
        <AccountId>21676</AccountId>
        <AccountType/>
      </UserInfo>
      <UserInfo>
        <DisplayName>Jason Feuilly</DisplayName>
        <AccountId>31661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3228A6-6D75-4AFE-B34D-AD9E6F0B4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d185d-8758-41ff-b4e8-c98e0876618f"/>
    <ds:schemaRef ds:uri="b8f21e79-c577-443c-bce8-a0ab7ba734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3B715E-4007-4AA4-8946-0B4A181E7C5C}">
  <ds:schemaRefs>
    <ds:schemaRef ds:uri="http://schemas.microsoft.com/office/infopath/2007/PartnerControls"/>
    <ds:schemaRef ds:uri="http://schemas.microsoft.com/office/2006/metadata/properties"/>
    <ds:schemaRef ds:uri="http://purl.org/dc/elements/1.1/"/>
    <ds:schemaRef ds:uri="http://www.w3.org/XML/1998/namespace"/>
    <ds:schemaRef ds:uri="http://schemas.openxmlformats.org/package/2006/metadata/core-properties"/>
    <ds:schemaRef ds:uri="http://schemas.microsoft.com/office/2006/documentManagement/types"/>
    <ds:schemaRef ds:uri="http://purl.org/dc/terms/"/>
    <ds:schemaRef ds:uri="b8f21e79-c577-443c-bce8-a0ab7ba734fb"/>
    <ds:schemaRef ds:uri="0f3d185d-8758-41ff-b4e8-c98e0876618f"/>
    <ds:schemaRef ds:uri="http://purl.org/dc/dcmitype/"/>
  </ds:schemaRefs>
</ds:datastoreItem>
</file>

<file path=customXml/itemProps3.xml><?xml version="1.0" encoding="utf-8"?>
<ds:datastoreItem xmlns:ds="http://schemas.openxmlformats.org/officeDocument/2006/customXml" ds:itemID="{5BC707C3-AC84-4CB9-9A63-E31BDB209843}">
  <ds:schemaRefs>
    <ds:schemaRef ds:uri="http://schemas.microsoft.com/sharepoint/v3/contenttype/forms"/>
  </ds:schemaRefs>
</ds:datastoreItem>
</file>

<file path=docMetadata/LabelInfo.xml><?xml version="1.0" encoding="utf-8"?>
<clbl:labelList xmlns:clbl="http://schemas.microsoft.com/office/2020/mipLabelMetadata">
  <clbl:label id="{1f4beacd-b7aa-49b2-aaa1-b8525cb257e0}" enabled="0" method="" siteId="{1f4beacd-b7aa-49b2-aaa1-b8525cb257e0}" removed="1"/>
</clbl:labelList>
</file>

<file path=docProps/app.xml><?xml version="1.0" encoding="utf-8"?>
<Properties xmlns="http://schemas.openxmlformats.org/officeDocument/2006/extended-properties" xmlns:vt="http://schemas.openxmlformats.org/officeDocument/2006/docPropsVTypes">
  <Template>Master Dark</Template>
  <TotalTime>647</TotalTime>
  <Words>1600</Words>
  <Application>Microsoft Office PowerPoint</Application>
  <PresentationFormat>Widescreen</PresentationFormat>
  <Paragraphs>204</Paragraphs>
  <Slides>34</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Arial Black</vt:lpstr>
      <vt:lpstr>Calibri</vt:lpstr>
      <vt:lpstr>Open Sans</vt:lpstr>
      <vt:lpstr>System Font Regular</vt:lpstr>
      <vt:lpstr>Wingdings</vt:lpstr>
      <vt:lpstr>Master Dark</vt:lpstr>
      <vt:lpstr>1_Master Dark</vt:lpstr>
      <vt:lpstr>Master Dark</vt:lpstr>
      <vt:lpstr>WEEK 4 : MODEL EXPLAINABILITY</vt:lpstr>
      <vt:lpstr>CONTENTS</vt:lpstr>
      <vt:lpstr>INTRODUCTION TO MODEL EXPLAINABILITY</vt:lpstr>
      <vt:lpstr>ELI5 and its Usage   </vt:lpstr>
      <vt:lpstr>Results for explain weights and show weights</vt:lpstr>
      <vt:lpstr>Results for Explain Prediction</vt:lpstr>
      <vt:lpstr>Results for Explain Prediction</vt:lpstr>
      <vt:lpstr>Results for Show Prediction</vt:lpstr>
      <vt:lpstr>ELI5 Permutation Model</vt:lpstr>
      <vt:lpstr>Results obtained for ELI5 Permutation Importance</vt:lpstr>
      <vt:lpstr>Partial Dependence Plots (PDP)</vt:lpstr>
      <vt:lpstr>Results for Decision Tree Classifier</vt:lpstr>
      <vt:lpstr>PowerPoint Presentation</vt:lpstr>
      <vt:lpstr>Results for Random Forest Classifier</vt:lpstr>
      <vt:lpstr>PowerPoint Presentation</vt:lpstr>
      <vt:lpstr>Individual Conditional Expectations (ICE)</vt:lpstr>
      <vt:lpstr>Results of ICE for Decision Tree Classifier</vt:lpstr>
      <vt:lpstr>PowerPoint Presentation</vt:lpstr>
      <vt:lpstr>Individual Conditional Expectations and Partial Dependence for Decision Tree Classifier</vt:lpstr>
      <vt:lpstr>PowerPoint Presentation</vt:lpstr>
      <vt:lpstr>Results of ICE for Random Forest Classifier</vt:lpstr>
      <vt:lpstr>PowerPoint Presentation</vt:lpstr>
      <vt:lpstr>Individual Conditional Expectations and Partial Dependence for Random Forest Classifier</vt:lpstr>
      <vt:lpstr>PowerPoint Presentation</vt:lpstr>
      <vt:lpstr>Local Interpretation of Model Explanation (LIME) </vt:lpstr>
      <vt:lpstr>Steps in LIME</vt:lpstr>
      <vt:lpstr>Results using Decision Tree Classifier</vt:lpstr>
      <vt:lpstr>Results using Random Forest Classifier</vt:lpstr>
      <vt:lpstr>SHapley Additive exPlanations (SHAP)</vt:lpstr>
      <vt:lpstr>Results for Decision Tree Classifier</vt:lpstr>
      <vt:lpstr>Results for Random Forest Classifier</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Pankaj Dicholkar</dc:creator>
  <cp:lastModifiedBy>Ishan Borker</cp:lastModifiedBy>
  <cp:revision>136</cp:revision>
  <cp:lastPrinted>2019-12-04T21:26:18Z</cp:lastPrinted>
  <dcterms:created xsi:type="dcterms:W3CDTF">2021-09-08T12:07:46Z</dcterms:created>
  <dcterms:modified xsi:type="dcterms:W3CDTF">2023-08-11T07:23:11Z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0x010100FFB71491169D0A49A02F7F5452A5CADF</vt:lpwstr>
  </property>
</Properties>
</file>